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8"/>
  </p:notesMasterIdLst>
  <p:sldIdLst>
    <p:sldId id="256" r:id="rId2"/>
    <p:sldId id="381" r:id="rId3"/>
    <p:sldId id="259" r:id="rId4"/>
    <p:sldId id="284" r:id="rId5"/>
    <p:sldId id="283" r:id="rId6"/>
    <p:sldId id="387" r:id="rId7"/>
    <p:sldId id="258" r:id="rId8"/>
    <p:sldId id="286" r:id="rId9"/>
    <p:sldId id="285" r:id="rId10"/>
    <p:sldId id="377" r:id="rId11"/>
    <p:sldId id="257" r:id="rId12"/>
    <p:sldId id="288" r:id="rId13"/>
    <p:sldId id="287" r:id="rId14"/>
    <p:sldId id="382" r:id="rId15"/>
    <p:sldId id="260" r:id="rId16"/>
    <p:sldId id="290" r:id="rId17"/>
    <p:sldId id="289" r:id="rId18"/>
    <p:sldId id="388" r:id="rId19"/>
    <p:sldId id="292" r:id="rId20"/>
    <p:sldId id="291" r:id="rId21"/>
    <p:sldId id="261" r:id="rId22"/>
    <p:sldId id="372" r:id="rId23"/>
    <p:sldId id="279" r:id="rId24"/>
    <p:sldId id="293" r:id="rId25"/>
    <p:sldId id="361" r:id="rId26"/>
    <p:sldId id="379" r:id="rId27"/>
    <p:sldId id="278" r:id="rId28"/>
    <p:sldId id="295" r:id="rId29"/>
    <p:sldId id="296" r:id="rId30"/>
    <p:sldId id="384" r:id="rId31"/>
    <p:sldId id="277" r:id="rId32"/>
    <p:sldId id="297" r:id="rId33"/>
    <p:sldId id="298" r:id="rId34"/>
    <p:sldId id="374" r:id="rId35"/>
    <p:sldId id="276" r:id="rId36"/>
    <p:sldId id="299" r:id="rId37"/>
    <p:sldId id="300" r:id="rId38"/>
    <p:sldId id="385" r:id="rId39"/>
    <p:sldId id="275" r:id="rId40"/>
    <p:sldId id="301" r:id="rId41"/>
    <p:sldId id="302" r:id="rId42"/>
    <p:sldId id="378" r:id="rId43"/>
    <p:sldId id="274" r:id="rId44"/>
    <p:sldId id="303" r:id="rId45"/>
    <p:sldId id="304" r:id="rId46"/>
    <p:sldId id="363" r:id="rId47"/>
    <p:sldId id="273" r:id="rId48"/>
    <p:sldId id="305" r:id="rId49"/>
    <p:sldId id="306" r:id="rId50"/>
    <p:sldId id="380" r:id="rId51"/>
    <p:sldId id="272" r:id="rId52"/>
    <p:sldId id="307" r:id="rId53"/>
    <p:sldId id="308" r:id="rId54"/>
    <p:sldId id="373" r:id="rId55"/>
    <p:sldId id="271" r:id="rId56"/>
    <p:sldId id="309" r:id="rId57"/>
    <p:sldId id="310" r:id="rId58"/>
    <p:sldId id="375" r:id="rId59"/>
    <p:sldId id="270" r:id="rId60"/>
    <p:sldId id="311" r:id="rId61"/>
    <p:sldId id="312" r:id="rId62"/>
    <p:sldId id="383" r:id="rId63"/>
    <p:sldId id="269" r:id="rId64"/>
    <p:sldId id="313" r:id="rId65"/>
    <p:sldId id="314" r:id="rId66"/>
    <p:sldId id="370" r:id="rId67"/>
    <p:sldId id="268" r:id="rId68"/>
    <p:sldId id="315" r:id="rId69"/>
    <p:sldId id="316" r:id="rId70"/>
    <p:sldId id="376" r:id="rId71"/>
    <p:sldId id="267" r:id="rId72"/>
    <p:sldId id="318" r:id="rId73"/>
    <p:sldId id="317" r:id="rId74"/>
    <p:sldId id="389" r:id="rId75"/>
    <p:sldId id="266" r:id="rId76"/>
    <p:sldId id="319" r:id="rId77"/>
    <p:sldId id="320" r:id="rId78"/>
    <p:sldId id="371" r:id="rId79"/>
    <p:sldId id="265" r:id="rId80"/>
    <p:sldId id="321" r:id="rId81"/>
    <p:sldId id="264" r:id="rId82"/>
    <p:sldId id="364" r:id="rId83"/>
    <p:sldId id="362" r:id="rId84"/>
    <p:sldId id="323" r:id="rId85"/>
    <p:sldId id="324" r:id="rId86"/>
    <p:sldId id="365" r:id="rId87"/>
    <p:sldId id="263" r:id="rId88"/>
    <p:sldId id="325" r:id="rId89"/>
    <p:sldId id="326" r:id="rId90"/>
    <p:sldId id="369" r:id="rId91"/>
    <p:sldId id="262" r:id="rId92"/>
    <p:sldId id="327" r:id="rId93"/>
    <p:sldId id="328" r:id="rId94"/>
    <p:sldId id="368" r:id="rId95"/>
    <p:sldId id="280" r:id="rId96"/>
    <p:sldId id="330" r:id="rId97"/>
    <p:sldId id="329" r:id="rId98"/>
    <p:sldId id="367" r:id="rId99"/>
    <p:sldId id="281" r:id="rId100"/>
    <p:sldId id="332" r:id="rId101"/>
    <p:sldId id="331" r:id="rId102"/>
    <p:sldId id="366" r:id="rId103"/>
    <p:sldId id="282" r:id="rId104"/>
    <p:sldId id="333" r:id="rId105"/>
    <p:sldId id="390" r:id="rId106"/>
    <p:sldId id="386" r:id="rId107"/>
  </p:sldIdLst>
  <p:sldSz cx="9144000" cy="6858000" type="screen4x3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0253F"/>
    <a:srgbClr val="339966"/>
    <a:srgbClr val="006666"/>
    <a:srgbClr val="336699"/>
    <a:srgbClr val="006699"/>
    <a:srgbClr val="333399"/>
    <a:srgbClr val="666699"/>
    <a:srgbClr val="FFCC66"/>
    <a:srgbClr val="6325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941" autoAdjust="0"/>
  </p:normalViewPr>
  <p:slideViewPr>
    <p:cSldViewPr>
      <p:cViewPr varScale="1">
        <p:scale>
          <a:sx n="96" d="100"/>
          <a:sy n="96" d="100"/>
        </p:scale>
        <p:origin x="-33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5" d="100"/>
        <a:sy n="3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42F2D0-CE71-4689-8019-5DCAE6918FE2}" type="datetimeFigureOut">
              <a:rPr lang="lv-LV" smtClean="0"/>
              <a:t>2019.06.19.</a:t>
            </a:fld>
            <a:endParaRPr lang="lv-LV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12A90A-BA08-4D44-8499-B89D8FF8B9A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87896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DIEVA ŽĒLSIRDĪBAS PIELŪGSMES</a:t>
            </a:r>
            <a:r>
              <a:rPr lang="lv-LV" baseline="0" dirty="0" smtClean="0"/>
              <a:t> LITĀNIJA</a:t>
            </a:r>
            <a:r>
              <a:rPr lang="lv-LV" baseline="0" dirty="0"/>
              <a:t>!</a:t>
            </a:r>
            <a:endParaRPr lang="lv-LV" baseline="0" dirty="0" smtClean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777076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 smtClean="0"/>
              <a:t>Kungs, es slavēju Tavu žēlsirdību!</a:t>
            </a: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10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9013694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err="1" smtClean="0"/>
              <a:t>Harizmās</a:t>
            </a:r>
            <a:r>
              <a:rPr lang="lv-LV" dirty="0" smtClean="0"/>
              <a:t>, kuras Tu mums sniedz, </a:t>
            </a:r>
          </a:p>
          <a:p>
            <a:r>
              <a:rPr lang="lv-LV" dirty="0" smtClean="0"/>
              <a:t>Apsolījumos, ar kuriem Tu mūs esi apdāvinājis, </a:t>
            </a:r>
          </a:p>
          <a:p>
            <a:r>
              <a:rPr lang="lv-LV" dirty="0" smtClean="0"/>
              <a:t>Žēlsirdības laikā, kuru esi mums devis žēlastībā</a:t>
            </a: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100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321944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err="1" smtClean="0"/>
              <a:t>Harizmās</a:t>
            </a:r>
            <a:r>
              <a:rPr lang="lv-LV" dirty="0" smtClean="0"/>
              <a:t>, kuras Tu mums sniedz, </a:t>
            </a:r>
          </a:p>
          <a:p>
            <a:r>
              <a:rPr lang="lv-LV" dirty="0" smtClean="0"/>
              <a:t>Apsolījumos, ar kuriem Tu mūs esi apdāvinājis, </a:t>
            </a:r>
          </a:p>
          <a:p>
            <a:r>
              <a:rPr lang="lv-LV" dirty="0" smtClean="0"/>
              <a:t>Žēlsirdības laikā, kuru esi mums devis žēlastībā</a:t>
            </a: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101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321944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 smtClean="0"/>
              <a:t>Kungs, es slavēju Tavu žēlsirdību!</a:t>
            </a: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102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90136943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Jaunās Zemes, mūsu tēvijas, uz kuru Tu mūs vadi, dāvanā, </a:t>
            </a:r>
          </a:p>
          <a:p>
            <a:r>
              <a:rPr lang="lv-LV" dirty="0" smtClean="0"/>
              <a:t>Galīgajā visas cilvēces vienotībā Tevī.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103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1938078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Jaunās Zemes, mūsu tēvijas, uz kuru Tu mūs vadi, dāvanā, </a:t>
            </a:r>
          </a:p>
          <a:p>
            <a:r>
              <a:rPr lang="lv-LV" dirty="0" smtClean="0"/>
              <a:t>Galīgajā visas cilvēces vienotībā Tevī.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104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19380780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Jaunās Zemes, mūsu tēvijas, uz kuru Tu mūs vadi, dāvanā, </a:t>
            </a:r>
          </a:p>
          <a:p>
            <a:r>
              <a:rPr lang="lv-LV" dirty="0" smtClean="0"/>
              <a:t>Galīgajā visas cilvēces vienotībā Tevī.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105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19380780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 smtClean="0"/>
              <a:t>Kungs, es slavēju Tavu žēlsirdību!</a:t>
            </a: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106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90136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Par to, ka radīji cilvēku kā visas radības kroni, </a:t>
            </a:r>
          </a:p>
          <a:p>
            <a:r>
              <a:rPr lang="lv-LV" dirty="0" smtClean="0"/>
              <a:t>Par to, ka pazemini Sevi līdz savas radības līmenim, </a:t>
            </a:r>
          </a:p>
          <a:p>
            <a:r>
              <a:rPr lang="lv-LV" dirty="0" smtClean="0"/>
              <a:t>Par to, ka cilvēku aicini uz draudzību ar Sevi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11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28362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Par to, ka radīji cilvēku kā visas radības kroni, </a:t>
            </a:r>
          </a:p>
          <a:p>
            <a:r>
              <a:rPr lang="lv-LV" dirty="0" smtClean="0"/>
              <a:t>Par to, ka pazemini Sevi līdz savas radības līmenim, </a:t>
            </a:r>
          </a:p>
          <a:p>
            <a:r>
              <a:rPr lang="lv-LV" dirty="0" smtClean="0"/>
              <a:t>Par to, ka cilvēku aicini uz draudzību ar Sevi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12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283626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Par to, ka radīji cilvēku kā visas radības kroni, </a:t>
            </a:r>
          </a:p>
          <a:p>
            <a:r>
              <a:rPr lang="lv-LV" dirty="0" smtClean="0"/>
              <a:t>Par to, ka pazemini Sevi līdz savas radības līmenim, </a:t>
            </a:r>
          </a:p>
          <a:p>
            <a:r>
              <a:rPr lang="lv-LV" dirty="0" smtClean="0"/>
              <a:t>Par to, ka cilvēku aicini uz draudzību ar Sevi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13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28362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 smtClean="0"/>
              <a:t>Kungs, es slavēju Tavu žēlsirdību!</a:t>
            </a: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14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90136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Par to, ka apžēlojies par cilvēka postu pēc viņa kritiena, </a:t>
            </a:r>
          </a:p>
          <a:p>
            <a:r>
              <a:rPr lang="lv-LV" dirty="0" smtClean="0"/>
              <a:t>Par to, ka apsolīji Pestītāju, </a:t>
            </a:r>
          </a:p>
          <a:p>
            <a:r>
              <a:rPr lang="lv-LV" dirty="0" smtClean="0"/>
              <a:t>Par to, ka Tu gādā par grēcīgo cilvēci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15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64149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Par to, ka apžēlojies par cilvēka postu pēc viņa kritiena, </a:t>
            </a:r>
          </a:p>
          <a:p>
            <a:r>
              <a:rPr lang="lv-LV" dirty="0" smtClean="0"/>
              <a:t>Par to, ka apsolīji Pestītāju, </a:t>
            </a:r>
          </a:p>
          <a:p>
            <a:r>
              <a:rPr lang="lv-LV" dirty="0" smtClean="0"/>
              <a:t>Par to, ka Tu gādā par grēcīgo cilvēci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16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641495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Par to, ka apžēlojies par cilvēka postu pēc viņa kritiena, </a:t>
            </a:r>
          </a:p>
          <a:p>
            <a:r>
              <a:rPr lang="lv-LV" dirty="0" smtClean="0"/>
              <a:t>Par to, ka apsolīji Pestītāju, </a:t>
            </a:r>
          </a:p>
          <a:p>
            <a:r>
              <a:rPr lang="lv-LV" dirty="0" smtClean="0"/>
              <a:t>Par to, ka Tu gādā par grēcīgo cilvēci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17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641495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 smtClean="0"/>
              <a:t>Kungs, es slavēju Tavu žēlsirdību!</a:t>
            </a: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18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901369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Visā pestīšanas vēsturē, </a:t>
            </a:r>
          </a:p>
          <a:p>
            <a:r>
              <a:rPr lang="lv-LV" dirty="0" smtClean="0"/>
              <a:t>Katrā reizē, kad Tu tuvojies cilvēcei, lai to pieceltu un pamācītu, </a:t>
            </a:r>
          </a:p>
          <a:p>
            <a:r>
              <a:rPr lang="lv-LV" dirty="0" smtClean="0"/>
              <a:t>Izredzētās tautas aicinājumā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19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84770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 smtClean="0"/>
              <a:t>Kungs, es slavēju Tavu žēlsirdību!</a:t>
            </a: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901369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Visā pestīšanas vēsturē, </a:t>
            </a:r>
          </a:p>
          <a:p>
            <a:r>
              <a:rPr lang="lv-LV" dirty="0" smtClean="0"/>
              <a:t>Katrā reizē, kad Tu tuvojies cilvēcei, lai to pieceltu un pamācītu, </a:t>
            </a:r>
          </a:p>
          <a:p>
            <a:r>
              <a:rPr lang="lv-LV" dirty="0" smtClean="0"/>
              <a:t>Izredzētās tautas aicinājumā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20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847700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Visā pestīšanas vēsturē, </a:t>
            </a:r>
          </a:p>
          <a:p>
            <a:r>
              <a:rPr lang="lv-LV" dirty="0" smtClean="0"/>
              <a:t>Katrā reizē, kad Tu tuvojies cilvēcei, lai to pieceltu un pamācītu, </a:t>
            </a:r>
          </a:p>
          <a:p>
            <a:r>
              <a:rPr lang="lv-LV" dirty="0" smtClean="0"/>
              <a:t>Izredzētās tautas aicinājumā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21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847700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 smtClean="0"/>
              <a:t>Kungs, es slavēju Tavu žēlsirdību!</a:t>
            </a: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22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901369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Par derību, kuru daudzkārt slēdzi ar cilvēkiem, </a:t>
            </a:r>
          </a:p>
          <a:p>
            <a:r>
              <a:rPr lang="lv-LV" dirty="0" smtClean="0"/>
              <a:t>Vecās derības patriarhos un svētajos, </a:t>
            </a:r>
          </a:p>
          <a:p>
            <a:r>
              <a:rPr lang="lv-LV" dirty="0" smtClean="0"/>
              <a:t>Par to, ka atbrīvoji no Ēģiptes verdzības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23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124960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Par derību, kuru daudzkārt slēdzi ar cilvēkiem, </a:t>
            </a:r>
          </a:p>
          <a:p>
            <a:r>
              <a:rPr lang="lv-LV" dirty="0" smtClean="0"/>
              <a:t>Vecās derības patriarhos un svētajos, </a:t>
            </a:r>
          </a:p>
          <a:p>
            <a:r>
              <a:rPr lang="lv-LV" dirty="0" smtClean="0"/>
              <a:t>Par to, ka atbrīvoji no Ēģiptes verdzības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24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124960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Par derību, kuru daudzkārt slēdzi ar cilvēkiem, </a:t>
            </a:r>
          </a:p>
          <a:p>
            <a:r>
              <a:rPr lang="lv-LV" dirty="0" smtClean="0"/>
              <a:t>Vecās derības patriarhos un svētajos, </a:t>
            </a:r>
          </a:p>
          <a:p>
            <a:r>
              <a:rPr lang="lv-LV" dirty="0" smtClean="0"/>
              <a:t>Par to, ka atbrīvoji no Ēģiptes verdzības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25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124960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 smtClean="0"/>
              <a:t>Kungs, es slavēju Tavu žēlsirdību!</a:t>
            </a: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26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901369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Par Tavu vārdu, kuru sludināja pravieši, </a:t>
            </a:r>
          </a:p>
          <a:p>
            <a:r>
              <a:rPr lang="lv-LV" dirty="0" smtClean="0"/>
              <a:t>Tajā, ka Tu nenogurstoši meklē cilvēku, </a:t>
            </a:r>
          </a:p>
          <a:p>
            <a:r>
              <a:rPr lang="lv-LV" dirty="0" smtClean="0"/>
              <a:t>Jaunavas Marijas radīšanā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27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168345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Par Tavu vārdu, kuru sludināja pravieši, </a:t>
            </a:r>
          </a:p>
          <a:p>
            <a:r>
              <a:rPr lang="lv-LV" dirty="0" smtClean="0"/>
              <a:t>Tajā, ka Tu nenogurstoši meklē cilvēku, </a:t>
            </a:r>
          </a:p>
          <a:p>
            <a:r>
              <a:rPr lang="lv-LV" dirty="0" smtClean="0"/>
              <a:t>Jaunavas Marijas radīšanā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28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168345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Par Tavu vārdu, kuru sludināja pravieši, </a:t>
            </a:r>
          </a:p>
          <a:p>
            <a:r>
              <a:rPr lang="lv-LV" dirty="0" smtClean="0"/>
              <a:t>Tajā, ka Tu nenogurstoši meklē cilvēku, </a:t>
            </a:r>
          </a:p>
          <a:p>
            <a:r>
              <a:rPr lang="lv-LV" dirty="0" smtClean="0"/>
              <a:t>Jaunavas Marijas radīšanā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29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16834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sz="1400" b="0" u="none" dirty="0" smtClean="0">
                <a:latin typeface="Arial Black" pitchFamily="34" charset="0"/>
              </a:rPr>
              <a:t>Visuma radīšanas plānā, </a:t>
            </a:r>
          </a:p>
          <a:p>
            <a:r>
              <a:rPr lang="lv-LV" sz="1400" b="0" u="none" dirty="0" smtClean="0">
                <a:latin typeface="Arial Black" pitchFamily="34" charset="0"/>
              </a:rPr>
              <a:t>Par to, ka radīji Eņģeļu korus, </a:t>
            </a:r>
          </a:p>
          <a:p>
            <a:r>
              <a:rPr lang="lv-LV" sz="1400" b="0" u="none" dirty="0" smtClean="0">
                <a:latin typeface="Arial Black" pitchFamily="34" charset="0"/>
              </a:rPr>
              <a:t>Par to, ka radīji debesis un zemi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974389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 smtClean="0"/>
              <a:t>Kungs, es slavēju Tavu žēlsirdību!</a:t>
            </a: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30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901369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Tajā, ka Dieva Dēls iemiesojās, </a:t>
            </a:r>
          </a:p>
          <a:p>
            <a:r>
              <a:rPr lang="lv-LV" dirty="0" smtClean="0"/>
              <a:t>Tajā, ka pieņēmi bērna bezpalīdzību, </a:t>
            </a:r>
          </a:p>
          <a:p>
            <a:r>
              <a:rPr lang="lv-LV" dirty="0" smtClean="0"/>
              <a:t>Tavās bēgļu gaitās un nabadzībā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31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046775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Tajā, ka Dieva Dēls iemiesojās, </a:t>
            </a:r>
          </a:p>
          <a:p>
            <a:r>
              <a:rPr lang="lv-LV" dirty="0" smtClean="0"/>
              <a:t>Tajā, ka pieņēmi bērna bezpalīdzību, </a:t>
            </a:r>
          </a:p>
          <a:p>
            <a:r>
              <a:rPr lang="lv-LV" dirty="0" smtClean="0"/>
              <a:t>Tavās bēgļu gaitās un nabadzībā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32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046775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Tajā, ka Dieva Dēls iemiesojās, </a:t>
            </a:r>
          </a:p>
          <a:p>
            <a:r>
              <a:rPr lang="lv-LV" dirty="0" smtClean="0"/>
              <a:t>Tajā, ka pieņēmi bērna bezpalīdzību, </a:t>
            </a:r>
          </a:p>
          <a:p>
            <a:r>
              <a:rPr lang="lv-LV" dirty="0" smtClean="0"/>
              <a:t>Tavās bēgļu gaitās un nabadzībā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33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046775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 smtClean="0"/>
              <a:t>Kungs, es slavēju Tavu žēlsirdību!</a:t>
            </a: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34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901369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Tajā, ka pieņēmi cilvēka dzīves ikvienas bēdas, </a:t>
            </a:r>
          </a:p>
          <a:p>
            <a:r>
              <a:rPr lang="lv-LV" dirty="0" smtClean="0"/>
              <a:t>Par smago darbu Nācaretē, </a:t>
            </a:r>
          </a:p>
          <a:p>
            <a:r>
              <a:rPr lang="lv-LV" dirty="0" smtClean="0"/>
              <a:t>Par daudzajiem pazemības un apslēptās dzīves gadiem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35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401427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Tajā, ka pieņēmi cilvēka dzīves ikvienas bēdas, </a:t>
            </a:r>
          </a:p>
          <a:p>
            <a:r>
              <a:rPr lang="lv-LV" dirty="0" smtClean="0"/>
              <a:t>Par smago darbu Nācaretē, </a:t>
            </a:r>
          </a:p>
          <a:p>
            <a:r>
              <a:rPr lang="lv-LV" dirty="0" smtClean="0"/>
              <a:t>Par daudzajiem pazemības un apslēptās dzīves gadiem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36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401427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Tajā, ka pieņēmi cilvēka dzīves ikvienas bēdas, </a:t>
            </a:r>
          </a:p>
          <a:p>
            <a:r>
              <a:rPr lang="lv-LV" dirty="0" smtClean="0"/>
              <a:t>Par smago darbu Nācaretē, </a:t>
            </a:r>
          </a:p>
          <a:p>
            <a:r>
              <a:rPr lang="lv-LV" dirty="0" smtClean="0"/>
              <a:t>Par daudzajiem pazemības un apslēptās dzīves gadiem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37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401427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 smtClean="0"/>
              <a:t>Kungs, es slavēju Tavu žēlsirdību!</a:t>
            </a: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38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901369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Par mūsu kārdinājumu, bēdu un ciešanu uzņemšanos, </a:t>
            </a:r>
          </a:p>
          <a:p>
            <a:r>
              <a:rPr lang="lv-LV" dirty="0" smtClean="0"/>
              <a:t>Par </a:t>
            </a:r>
            <a:r>
              <a:rPr lang="lv-LV" dirty="0" err="1" smtClean="0"/>
              <a:t>svētdarīšanu</a:t>
            </a:r>
            <a:r>
              <a:rPr lang="lv-LV" dirty="0" smtClean="0"/>
              <a:t>, iegremdējoties Jordānā, </a:t>
            </a:r>
          </a:p>
          <a:p>
            <a:r>
              <a:rPr lang="lv-LV" dirty="0" smtClean="0"/>
              <a:t>Debesu Valstības sludināšanā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39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66442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sz="1400" b="0" u="none" dirty="0" smtClean="0">
                <a:latin typeface="Arial Black" pitchFamily="34" charset="0"/>
              </a:rPr>
              <a:t>Visuma radīšanas plānā, </a:t>
            </a:r>
          </a:p>
          <a:p>
            <a:r>
              <a:rPr lang="lv-LV" sz="1400" b="0" u="none" dirty="0" smtClean="0">
                <a:latin typeface="Arial Black" pitchFamily="34" charset="0"/>
              </a:rPr>
              <a:t>Par to, ka radīji Eņģeļu korus, </a:t>
            </a:r>
          </a:p>
          <a:p>
            <a:r>
              <a:rPr lang="lv-LV" sz="1400" b="0" u="none" dirty="0" smtClean="0">
                <a:latin typeface="Arial Black" pitchFamily="34" charset="0"/>
              </a:rPr>
              <a:t>Par to, ka radīji debesis un zemi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974389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Par mūsu kārdinājumu, bēdu un ciešanu uzņemšanos, </a:t>
            </a:r>
          </a:p>
          <a:p>
            <a:r>
              <a:rPr lang="lv-LV" dirty="0" smtClean="0"/>
              <a:t>Par </a:t>
            </a:r>
            <a:r>
              <a:rPr lang="lv-LV" dirty="0" err="1" smtClean="0"/>
              <a:t>svētdarīšanu</a:t>
            </a:r>
            <a:r>
              <a:rPr lang="lv-LV" dirty="0" smtClean="0"/>
              <a:t>, iegremdējoties Jordānā, </a:t>
            </a:r>
          </a:p>
          <a:p>
            <a:r>
              <a:rPr lang="lv-LV" dirty="0" smtClean="0"/>
              <a:t>Debesu Valstības sludināšanā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40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664422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Par mūsu kārdinājumu, bēdu un ciešanu uzņemšanos, </a:t>
            </a:r>
          </a:p>
          <a:p>
            <a:r>
              <a:rPr lang="lv-LV" dirty="0" smtClean="0"/>
              <a:t>Par </a:t>
            </a:r>
            <a:r>
              <a:rPr lang="lv-LV" dirty="0" err="1" smtClean="0"/>
              <a:t>svētdarīšanu</a:t>
            </a:r>
            <a:r>
              <a:rPr lang="lv-LV" dirty="0" smtClean="0"/>
              <a:t>, iegremdējoties Jordānā, </a:t>
            </a:r>
          </a:p>
          <a:p>
            <a:r>
              <a:rPr lang="lv-LV" dirty="0" smtClean="0"/>
              <a:t>Debesu Valstības sludināšanā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41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664422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 smtClean="0"/>
              <a:t>Kungs, es slavēju Tavu žēlsirdību!</a:t>
            </a: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42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901369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Par to, ka darīji brīnumus un zīmes, </a:t>
            </a:r>
          </a:p>
          <a:p>
            <a:r>
              <a:rPr lang="lv-LV" dirty="0" smtClean="0"/>
              <a:t>Par to, ka apžēlojies par katra cilvēka postu, </a:t>
            </a:r>
          </a:p>
          <a:p>
            <a:r>
              <a:rPr lang="lv-LV" dirty="0" smtClean="0"/>
              <a:t>Par to, ka identificējies ar katru cilvēku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43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358884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Par to, ka darīji brīnumus un zīmes, </a:t>
            </a:r>
          </a:p>
          <a:p>
            <a:r>
              <a:rPr lang="lv-LV" dirty="0" smtClean="0"/>
              <a:t>Par to, ka apžēlojies par katra cilvēka postu, </a:t>
            </a:r>
          </a:p>
          <a:p>
            <a:r>
              <a:rPr lang="lv-LV" dirty="0" smtClean="0"/>
              <a:t>Par to, ka identificējies ar katru cilvēku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44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358884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Par to, ka darīji brīnumus un zīmes, </a:t>
            </a:r>
          </a:p>
          <a:p>
            <a:r>
              <a:rPr lang="lv-LV" dirty="0" smtClean="0"/>
              <a:t>Par to, ka apžēlojies par katra cilvēka postu, </a:t>
            </a:r>
          </a:p>
          <a:p>
            <a:r>
              <a:rPr lang="lv-LV" dirty="0" smtClean="0"/>
              <a:t>Par to, ka identificējies ar katru cilvēku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45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358884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 smtClean="0"/>
              <a:t>Kungs, es slavēju Tavu žēlsirdību!</a:t>
            </a: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46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9013694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Apustuļu un mācekļu iedibināšanā </a:t>
            </a:r>
          </a:p>
          <a:p>
            <a:r>
              <a:rPr lang="lv-LV" dirty="0" err="1" smtClean="0"/>
              <a:t>Vissvētās</a:t>
            </a:r>
            <a:r>
              <a:rPr lang="lv-LV" dirty="0" smtClean="0"/>
              <a:t> </a:t>
            </a:r>
            <a:r>
              <a:rPr lang="lv-LV" dirty="0" err="1" smtClean="0"/>
              <a:t>Euharistijas</a:t>
            </a:r>
            <a:r>
              <a:rPr lang="lv-LV" dirty="0" smtClean="0"/>
              <a:t> iedibināšanā, </a:t>
            </a:r>
          </a:p>
          <a:p>
            <a:r>
              <a:rPr lang="lv-LV" dirty="0" smtClean="0"/>
              <a:t>Par to, ka uzņēmies upuri par mūsu grēkiem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47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5823996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Apustuļu un mācekļu iedibināšanā </a:t>
            </a:r>
          </a:p>
          <a:p>
            <a:r>
              <a:rPr lang="lv-LV" dirty="0" err="1" smtClean="0"/>
              <a:t>Vissvētās</a:t>
            </a:r>
            <a:r>
              <a:rPr lang="lv-LV" dirty="0" smtClean="0"/>
              <a:t> </a:t>
            </a:r>
            <a:r>
              <a:rPr lang="lv-LV" dirty="0" err="1" smtClean="0"/>
              <a:t>Euharistijas</a:t>
            </a:r>
            <a:r>
              <a:rPr lang="lv-LV" dirty="0" smtClean="0"/>
              <a:t> iedibināšanā, </a:t>
            </a:r>
          </a:p>
          <a:p>
            <a:r>
              <a:rPr lang="lv-LV" dirty="0" smtClean="0"/>
              <a:t>Par to, ka uzņēmies upuri par mūsu grēkiem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48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5823996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Apustuļu un mācekļu iedibināšanā </a:t>
            </a:r>
          </a:p>
          <a:p>
            <a:r>
              <a:rPr lang="lv-LV" dirty="0" err="1" smtClean="0"/>
              <a:t>Vissvētās</a:t>
            </a:r>
            <a:r>
              <a:rPr lang="lv-LV" dirty="0" smtClean="0"/>
              <a:t> </a:t>
            </a:r>
            <a:r>
              <a:rPr lang="lv-LV" dirty="0" err="1" smtClean="0"/>
              <a:t>Euharistijas</a:t>
            </a:r>
            <a:r>
              <a:rPr lang="lv-LV" dirty="0" smtClean="0"/>
              <a:t> iedibināšanā, </a:t>
            </a:r>
          </a:p>
          <a:p>
            <a:r>
              <a:rPr lang="lv-LV" dirty="0" smtClean="0"/>
              <a:t>Par to, ka uzņēmies upuri par mūsu grēkiem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49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58239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sz="1400" b="0" u="none" dirty="0" smtClean="0">
                <a:latin typeface="Arial Black" pitchFamily="34" charset="0"/>
              </a:rPr>
              <a:t>Visuma radīšanas plānā, </a:t>
            </a:r>
          </a:p>
          <a:p>
            <a:r>
              <a:rPr lang="lv-LV" sz="1400" b="0" u="none" dirty="0" smtClean="0">
                <a:latin typeface="Arial Black" pitchFamily="34" charset="0"/>
              </a:rPr>
              <a:t>Par to, ka radīji Eņģeļu korus, </a:t>
            </a:r>
          </a:p>
          <a:p>
            <a:r>
              <a:rPr lang="lv-LV" sz="1400" b="0" u="none" dirty="0" smtClean="0">
                <a:latin typeface="Arial Black" pitchFamily="34" charset="0"/>
              </a:rPr>
              <a:t>Par to, ka radīji debesis un zemi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974389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 smtClean="0"/>
              <a:t>Kungs, es slavēju Tavu žēlsirdību!</a:t>
            </a: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50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9013694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err="1" smtClean="0"/>
              <a:t>Ģetzemanes</a:t>
            </a:r>
            <a:r>
              <a:rPr lang="lv-LV" dirty="0" smtClean="0"/>
              <a:t> dārza vientulībā un bailēs, </a:t>
            </a:r>
          </a:p>
          <a:p>
            <a:r>
              <a:rPr lang="lv-LV" dirty="0" smtClean="0"/>
              <a:t>Par to, ka pieņēmi vistuvākā mācekļa nodevību, </a:t>
            </a:r>
          </a:p>
          <a:p>
            <a:r>
              <a:rPr lang="lv-LV" dirty="0" smtClean="0"/>
              <a:t>Par to, ka pieņēmi tautas un virspriesteru novēršanos no Sevis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51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4019905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err="1" smtClean="0"/>
              <a:t>Ģetzemanes</a:t>
            </a:r>
            <a:r>
              <a:rPr lang="lv-LV" dirty="0" smtClean="0"/>
              <a:t> dārza vientulībā un bailēs, </a:t>
            </a:r>
          </a:p>
          <a:p>
            <a:r>
              <a:rPr lang="lv-LV" dirty="0" smtClean="0"/>
              <a:t>Par to, ka pieņēmi vistuvākā mācekļa nodevību, </a:t>
            </a:r>
          </a:p>
          <a:p>
            <a:r>
              <a:rPr lang="lv-LV" dirty="0" smtClean="0"/>
              <a:t>Par to, ka pieņēmi tautas un virspriesteru novēršanos no Sevis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52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4019905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err="1" smtClean="0"/>
              <a:t>Ģetzemanes</a:t>
            </a:r>
            <a:r>
              <a:rPr lang="lv-LV" dirty="0" smtClean="0"/>
              <a:t> dārza vientulībā un bailēs, </a:t>
            </a:r>
          </a:p>
          <a:p>
            <a:r>
              <a:rPr lang="lv-LV" dirty="0" smtClean="0"/>
              <a:t>Par to, ka pieņēmi vistuvākā mācekļa nodevību, </a:t>
            </a:r>
          </a:p>
          <a:p>
            <a:r>
              <a:rPr lang="lv-LV" dirty="0" smtClean="0"/>
              <a:t>Par to, ka pieņēmi tautas un virspriesteru novēršanos no Sevis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53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4019905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 smtClean="0"/>
              <a:t>Kungs, es slavēju Tavu žēlsirdību!</a:t>
            </a: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54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9013694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Par to, ka pieņēmi netaisnīgu spriedumu, </a:t>
            </a:r>
          </a:p>
          <a:p>
            <a:r>
              <a:rPr lang="lv-LV" dirty="0" smtClean="0"/>
              <a:t>Par to, ka pieņēmi pazemojumus un izsmieklu, </a:t>
            </a:r>
          </a:p>
          <a:p>
            <a:r>
              <a:rPr lang="lv-LV" dirty="0" smtClean="0"/>
              <a:t>Šaustīšanas ciešanās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55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5787967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Par to, ka pieņēmi netaisnīgu spriedumu, </a:t>
            </a:r>
          </a:p>
          <a:p>
            <a:r>
              <a:rPr lang="lv-LV" dirty="0" smtClean="0"/>
              <a:t>Par to, ka pieņēmi pazemojumus un izsmieklu, </a:t>
            </a:r>
          </a:p>
          <a:p>
            <a:r>
              <a:rPr lang="lv-LV" dirty="0" smtClean="0"/>
              <a:t>Šaustīšanas ciešanās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56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5787967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Par to, ka pieņēmi netaisnīgu spriedumu, </a:t>
            </a:r>
          </a:p>
          <a:p>
            <a:r>
              <a:rPr lang="lv-LV" dirty="0" smtClean="0"/>
              <a:t>Par to, ka pieņēmi pazemojumus un izsmieklu, </a:t>
            </a:r>
          </a:p>
          <a:p>
            <a:r>
              <a:rPr lang="lv-LV" dirty="0" smtClean="0"/>
              <a:t>Šaustīšanas ciešanās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57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5787967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 smtClean="0"/>
              <a:t>Kungs, es slavēju Tavu žēlsirdību!</a:t>
            </a: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58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9013694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Pacietībā kronēšanas ar ērkšķiem laikā, </a:t>
            </a:r>
          </a:p>
          <a:p>
            <a:r>
              <a:rPr lang="lv-LV" dirty="0" smtClean="0"/>
              <a:t>Par to, ka uzņēmies Krusta ceļu, </a:t>
            </a:r>
          </a:p>
          <a:p>
            <a:r>
              <a:rPr lang="lv-LV" dirty="0" smtClean="0"/>
              <a:t>Par to, ka biji gatavs ciest zem Krusta smaguma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59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57720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 smtClean="0"/>
              <a:t>Kungs, es slavēju Tavu žēlsirdību!</a:t>
            </a: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9013694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Pacietībā kronēšanas ar ērkšķiem laikā, </a:t>
            </a:r>
          </a:p>
          <a:p>
            <a:r>
              <a:rPr lang="lv-LV" dirty="0" smtClean="0"/>
              <a:t>Par to, ka uzņēmies Krusta ceļu, </a:t>
            </a:r>
          </a:p>
          <a:p>
            <a:r>
              <a:rPr lang="lv-LV" dirty="0" smtClean="0"/>
              <a:t>Par to, ka biji gatavs ciest zem Krusta smaguma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60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5772052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Pacietībā kronēšanas ar ērkšķiem laikā, </a:t>
            </a:r>
          </a:p>
          <a:p>
            <a:r>
              <a:rPr lang="lv-LV" dirty="0" smtClean="0"/>
              <a:t>Par to, ka uzņēmies Krusta ceļu, </a:t>
            </a:r>
          </a:p>
          <a:p>
            <a:r>
              <a:rPr lang="lv-LV" dirty="0" smtClean="0"/>
              <a:t>Par to, ka biji gatavs ciest zem Krusta smaguma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61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5772052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 smtClean="0"/>
              <a:t>Kungs, es slavēju Tavu žēlsirdību!</a:t>
            </a: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62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9013694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Par to, ka pieņēmi Veronikas pakalpojumu, </a:t>
            </a:r>
          </a:p>
          <a:p>
            <a:r>
              <a:rPr lang="lv-LV" dirty="0" smtClean="0"/>
              <a:t>Sāpīgajā tikšanās reizē ar Māti, </a:t>
            </a:r>
          </a:p>
          <a:p>
            <a:r>
              <a:rPr lang="lv-LV" dirty="0" smtClean="0"/>
              <a:t>Par to, ka pieņēmi </a:t>
            </a:r>
            <a:r>
              <a:rPr lang="lv-LV" dirty="0" err="1" smtClean="0"/>
              <a:t>Kirēnes</a:t>
            </a:r>
            <a:r>
              <a:rPr lang="lv-LV" dirty="0" smtClean="0"/>
              <a:t> Sīmaņa palīdzību</a:t>
            </a: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63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0322364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Par to, ka pieņēmi Veronikas pakalpojumu, </a:t>
            </a:r>
          </a:p>
          <a:p>
            <a:r>
              <a:rPr lang="lv-LV" dirty="0" smtClean="0"/>
              <a:t>Sāpīgajā tikšanās reizē ar Māti, </a:t>
            </a:r>
          </a:p>
          <a:p>
            <a:r>
              <a:rPr lang="lv-LV" dirty="0" smtClean="0"/>
              <a:t>Par to, ka pieņēmi </a:t>
            </a:r>
            <a:r>
              <a:rPr lang="lv-LV" dirty="0" err="1" smtClean="0"/>
              <a:t>Kirēnes</a:t>
            </a:r>
            <a:r>
              <a:rPr lang="lv-LV" dirty="0" smtClean="0"/>
              <a:t> Sīmaņa palīdzību</a:t>
            </a: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64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0322364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Par to, ka pieņēmi Veronikas pakalpojumu, </a:t>
            </a:r>
          </a:p>
          <a:p>
            <a:r>
              <a:rPr lang="lv-LV" dirty="0" smtClean="0"/>
              <a:t>Sāpīgajā tikšanās reizē ar Māti, </a:t>
            </a:r>
          </a:p>
          <a:p>
            <a:r>
              <a:rPr lang="lv-LV" dirty="0" smtClean="0"/>
              <a:t>Par to, ka pieņēmi </a:t>
            </a:r>
            <a:r>
              <a:rPr lang="lv-LV" dirty="0" err="1" smtClean="0"/>
              <a:t>Kirēnes</a:t>
            </a:r>
            <a:r>
              <a:rPr lang="lv-LV" dirty="0" smtClean="0"/>
              <a:t> Sīmaņa palīdzību</a:t>
            </a: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65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0322364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 smtClean="0"/>
              <a:t>Kungs, es slavēju Tavu žēlsirdību!</a:t>
            </a: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66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9013694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Par to, ka noliecies pār raudošajām sievietēm, </a:t>
            </a:r>
          </a:p>
          <a:p>
            <a:r>
              <a:rPr lang="lv-LV" dirty="0" smtClean="0"/>
              <a:t>Pazemojumā, kad tika noplēstas drēbes, </a:t>
            </a:r>
          </a:p>
          <a:p>
            <a:r>
              <a:rPr lang="lv-LV" dirty="0" smtClean="0"/>
              <a:t>Krustā sišanas ciešanās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67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038643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Par to, ka noliecies pār raudošajām sievietēm, </a:t>
            </a:r>
          </a:p>
          <a:p>
            <a:r>
              <a:rPr lang="lv-LV" dirty="0" smtClean="0"/>
              <a:t>Pazemojumā, kad tika noplēstas drēbes, </a:t>
            </a:r>
          </a:p>
          <a:p>
            <a:r>
              <a:rPr lang="lv-LV" dirty="0" smtClean="0"/>
              <a:t>Krustā sišanas ciešanās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68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038643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Par to, ka noliecies pār raudošajām sievietēm, </a:t>
            </a:r>
          </a:p>
          <a:p>
            <a:r>
              <a:rPr lang="lv-LV" dirty="0" smtClean="0"/>
              <a:t>Pazemojumā, kad tika noplēstas drēbes, </a:t>
            </a:r>
          </a:p>
          <a:p>
            <a:r>
              <a:rPr lang="lv-LV" dirty="0" smtClean="0"/>
              <a:t>Krustā sišanas ciešanās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69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0386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Par to, ka radīji gaismu tumsā, </a:t>
            </a:r>
          </a:p>
          <a:p>
            <a:r>
              <a:rPr lang="lv-LV" dirty="0" smtClean="0"/>
              <a:t>Par to, ka radīji visas dzīvās būtnes, </a:t>
            </a:r>
          </a:p>
          <a:p>
            <a:r>
              <a:rPr lang="lv-LV" dirty="0" smtClean="0"/>
              <a:t>Pasaules un visu Tavu darbu skaistumā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8216759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 smtClean="0"/>
              <a:t>Kungs, es slavēju Tavu žēlsirdību!</a:t>
            </a: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70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9013694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Par to, ka piedevi mums grēkus agonijas brīdī, </a:t>
            </a:r>
          </a:p>
          <a:p>
            <a:r>
              <a:rPr lang="lv-LV" dirty="0" smtClean="0"/>
              <a:t>Par to, ka Mariju mums dāvāji kā Māti, </a:t>
            </a:r>
          </a:p>
          <a:p>
            <a:r>
              <a:rPr lang="lv-LV" dirty="0" smtClean="0"/>
              <a:t>Par to, ka pieņēmi vislielākās pamestības ciešana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71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4997381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Par to, ka piedevi mums grēkus agonijas brīdī, </a:t>
            </a:r>
          </a:p>
          <a:p>
            <a:r>
              <a:rPr lang="lv-LV" dirty="0" smtClean="0"/>
              <a:t>Par to, ka Mariju mums dāvāji kā Māti, </a:t>
            </a:r>
          </a:p>
          <a:p>
            <a:r>
              <a:rPr lang="lv-LV" dirty="0" smtClean="0"/>
              <a:t>Par to, ka pieņēmi vislielākās pamestības ciešana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72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4997381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Par to, ka piedevi mums grēkus agonijas brīdī, </a:t>
            </a:r>
          </a:p>
          <a:p>
            <a:r>
              <a:rPr lang="lv-LV" dirty="0" smtClean="0"/>
              <a:t>Par to, ka Mariju mums dāvāji kā Māti, </a:t>
            </a:r>
          </a:p>
          <a:p>
            <a:r>
              <a:rPr lang="lv-LV" dirty="0" smtClean="0"/>
              <a:t>Par to, ka pieņēmi vislielākās pamestības </a:t>
            </a:r>
            <a:r>
              <a:rPr lang="lv-LV" dirty="0" smtClean="0"/>
              <a:t>ciešanas</a:t>
            </a:r>
            <a:endParaRPr lang="lv-LV" dirty="0" smtClean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73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4997381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 smtClean="0"/>
              <a:t>Kungs, es slavēju Tavu žēlsirdību!</a:t>
            </a: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74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9013694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Par to, ka līdz galam izturēji Krusta ceļa mokas, </a:t>
            </a:r>
          </a:p>
          <a:p>
            <a:r>
              <a:rPr lang="lv-LV" dirty="0" smtClean="0"/>
              <a:t>Par to, ka tika ar šķēpu atvērta Tava Sirds kā žēlsirdības Avots, </a:t>
            </a:r>
          </a:p>
          <a:p>
            <a:r>
              <a:rPr lang="lv-LV" dirty="0" smtClean="0"/>
              <a:t>Par Tevis gūto uzvaru pār ļauno garu</a:t>
            </a: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75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5990806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Par to, ka līdz galam izturēji Krusta ceļa mokas, </a:t>
            </a:r>
          </a:p>
          <a:p>
            <a:r>
              <a:rPr lang="lv-LV" dirty="0" smtClean="0"/>
              <a:t>Par to, ka tika ar šķēpu atvērta Tava Sirds kā žēlsirdības Avots, </a:t>
            </a:r>
          </a:p>
          <a:p>
            <a:r>
              <a:rPr lang="lv-LV" dirty="0" smtClean="0"/>
              <a:t>Par Tevis gūto uzvaru pār ļauno garu</a:t>
            </a: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76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5990806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Par to, ka līdz galam izturēji Krusta ceļa mokas, </a:t>
            </a:r>
          </a:p>
          <a:p>
            <a:r>
              <a:rPr lang="lv-LV" dirty="0" smtClean="0"/>
              <a:t>Par to, ka tika ar šķēpu atvērta Tava Sirds kā žēlsirdības Avots, </a:t>
            </a:r>
          </a:p>
          <a:p>
            <a:r>
              <a:rPr lang="lv-LV" dirty="0" smtClean="0"/>
              <a:t>Par Tevis gūto uzvaru pār ļauno garu</a:t>
            </a: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77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5990806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 smtClean="0"/>
              <a:t>Kungs, es slavēju Tavu žēlsirdību!</a:t>
            </a: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78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9013694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Par Tavu Augšāmcelšanos, kas deva mums dzīvību, </a:t>
            </a:r>
          </a:p>
          <a:p>
            <a:r>
              <a:rPr lang="lv-LV" dirty="0" smtClean="0"/>
              <a:t>Miera un piedošanas dāvanā, </a:t>
            </a:r>
          </a:p>
          <a:p>
            <a:r>
              <a:rPr lang="lv-LV" dirty="0" smtClean="0"/>
              <a:t>Svētā Gara nosūtīšanā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79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15773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Par to, ka radīji gaismu tumsā, </a:t>
            </a:r>
          </a:p>
          <a:p>
            <a:r>
              <a:rPr lang="lv-LV" dirty="0" smtClean="0"/>
              <a:t>Par to, ka radīji visas dzīvās būtnes, </a:t>
            </a:r>
          </a:p>
          <a:p>
            <a:r>
              <a:rPr lang="lv-LV" dirty="0" smtClean="0"/>
              <a:t>Pasaules un visu Tavu darbu skaistumā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8216759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Par Tavu Augšāmcelšanos, kas deva mums dzīvību, </a:t>
            </a:r>
          </a:p>
          <a:p>
            <a:r>
              <a:rPr lang="lv-LV" dirty="0" smtClean="0"/>
              <a:t>Miera un piedošanas dāvanā, </a:t>
            </a:r>
          </a:p>
          <a:p>
            <a:r>
              <a:rPr lang="lv-LV" dirty="0" smtClean="0"/>
              <a:t>Svētā Gara nosūtīšanā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80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1577305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Par Tavu Augšāmcelšanos, kas deva mums dzīvību, </a:t>
            </a:r>
          </a:p>
          <a:p>
            <a:r>
              <a:rPr lang="lv-LV" dirty="0" smtClean="0"/>
              <a:t>Miera un piedošanas dāvanā, </a:t>
            </a:r>
          </a:p>
          <a:p>
            <a:r>
              <a:rPr lang="lv-LV" dirty="0" smtClean="0"/>
              <a:t>Svētā Gara nosūtīšanā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81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3467756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 smtClean="0"/>
              <a:t>Kungs, es slavēju Tavu žēlsirdību!</a:t>
            </a: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82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9013694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Svētās Baznīcas iedibināšanā, </a:t>
            </a:r>
          </a:p>
          <a:p>
            <a:r>
              <a:rPr lang="lv-LV" dirty="0" smtClean="0"/>
              <a:t>Svētajā Kristības sakramentā, kas dara mūs par Taviem bērniem, </a:t>
            </a:r>
          </a:p>
          <a:p>
            <a:r>
              <a:rPr lang="lv-LV" dirty="0" smtClean="0"/>
              <a:t>Gandarīšanas sakramentā, kas mūs rada no jauna ar Tavu žēlsirdību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83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3467756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Svētās Baznīcas iedibināšanā, </a:t>
            </a:r>
          </a:p>
          <a:p>
            <a:r>
              <a:rPr lang="lv-LV" dirty="0" smtClean="0"/>
              <a:t>Svētajā Kristības sakramentā, kas dara mūs par Taviem bērniem, </a:t>
            </a:r>
          </a:p>
          <a:p>
            <a:r>
              <a:rPr lang="lv-LV" dirty="0" smtClean="0"/>
              <a:t>Gandarīšanas sakramentā, kas mūs rada no jauna ar Tavu žēlsirdību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84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3467756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Svētās Baznīcas iedibināšanā, </a:t>
            </a:r>
          </a:p>
          <a:p>
            <a:r>
              <a:rPr lang="lv-LV" dirty="0" smtClean="0"/>
              <a:t>Svētajā Kristības sakramentā, kas dara mūs par Taviem bērniem, </a:t>
            </a:r>
          </a:p>
          <a:p>
            <a:r>
              <a:rPr lang="lv-LV" dirty="0" smtClean="0"/>
              <a:t>Gandarīšanas sakramentā, kas mūs rada no jauna ar Tavu žēlsirdību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85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3467756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 smtClean="0"/>
              <a:t>Kungs, es slavēju Tavu žēlsirdību!</a:t>
            </a: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86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9013694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err="1" smtClean="0"/>
              <a:t>Euharistijas</a:t>
            </a:r>
            <a:r>
              <a:rPr lang="lv-LV" dirty="0" smtClean="0"/>
              <a:t> sakramentā, kurā Tu mūs vieno ar Sevi, </a:t>
            </a:r>
          </a:p>
          <a:p>
            <a:r>
              <a:rPr lang="lv-LV" dirty="0" smtClean="0"/>
              <a:t>Svētās Mises upurī, kurā Tu nāc pie mums un paliec ar mums, </a:t>
            </a:r>
          </a:p>
          <a:p>
            <a:r>
              <a:rPr lang="lv-LV" dirty="0" smtClean="0"/>
              <a:t>Ordinācijas sakramentā, caur kuru Tu dzīvo un darbojies Baznīcā un pasaulē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87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6344198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err="1" smtClean="0"/>
              <a:t>Euharistijas</a:t>
            </a:r>
            <a:r>
              <a:rPr lang="lv-LV" dirty="0" smtClean="0"/>
              <a:t> sakramentā, kurā Tu mūs vieno ar Sevi, </a:t>
            </a:r>
          </a:p>
          <a:p>
            <a:r>
              <a:rPr lang="lv-LV" dirty="0" smtClean="0"/>
              <a:t>Svētās Mises upurī, kurā Tu nāc pie mums un paliec ar mums, </a:t>
            </a:r>
          </a:p>
          <a:p>
            <a:r>
              <a:rPr lang="lv-LV" dirty="0" smtClean="0"/>
              <a:t>Ordinācijas sakramentā, caur kuru Tu dzīvo un darbojies Baznīcā un pasaulē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88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6344198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err="1" smtClean="0"/>
              <a:t>Euharistijas</a:t>
            </a:r>
            <a:r>
              <a:rPr lang="lv-LV" dirty="0" smtClean="0"/>
              <a:t> sakramentā, kurā Tu mūs vieno ar Sevi, </a:t>
            </a:r>
          </a:p>
          <a:p>
            <a:r>
              <a:rPr lang="lv-LV" dirty="0" smtClean="0"/>
              <a:t>Svētās Mises upurī, kurā Tu nāc pie mums un paliec ar mums, </a:t>
            </a:r>
          </a:p>
          <a:p>
            <a:r>
              <a:rPr lang="lv-LV" dirty="0" smtClean="0"/>
              <a:t>Ordinācijas sakramentā, caur kuru Tu dzīvo un darbojies Baznīcā un pasaulē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89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63441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Par to, ka radīji gaismu tumsā, </a:t>
            </a:r>
          </a:p>
          <a:p>
            <a:r>
              <a:rPr lang="lv-LV" dirty="0" smtClean="0"/>
              <a:t>Par to, ka radīji visas dzīvās būtnes, </a:t>
            </a:r>
          </a:p>
          <a:p>
            <a:r>
              <a:rPr lang="lv-LV" dirty="0" smtClean="0"/>
              <a:t>Pasaules un visu Tavu darbu skaistumā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8216759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 smtClean="0"/>
              <a:t>Kungs, es slavēju Tavu žēlsirdību!</a:t>
            </a: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90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9013694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Iestiprināšanas sakramentā, kurā Tu piepildi mūs ar Savu Garu, </a:t>
            </a:r>
          </a:p>
          <a:p>
            <a:r>
              <a:rPr lang="lv-LV" dirty="0" smtClean="0"/>
              <a:t>Slimnieku svaidīšanas sakramentā, kurā mūs dziedini un vieno ar Savu Krustu, </a:t>
            </a:r>
          </a:p>
          <a:p>
            <a:r>
              <a:rPr lang="lv-LV" dirty="0" smtClean="0"/>
              <a:t>Laulības sakramentā, kurā mūs apdāvini ar Savu radošo mīlestību</a:t>
            </a: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91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1678086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Iestiprināšanas sakramentā, kurā Tu piepildi mūs ar Savu Garu, </a:t>
            </a:r>
          </a:p>
          <a:p>
            <a:r>
              <a:rPr lang="lv-LV" dirty="0" smtClean="0"/>
              <a:t>Slimnieku svaidīšanas sakramentā, kurā mūs dziedini un vieno ar Savu Krustu, </a:t>
            </a:r>
          </a:p>
          <a:p>
            <a:r>
              <a:rPr lang="lv-LV" dirty="0" smtClean="0"/>
              <a:t>Laulības sakramentā, kurā mūs apdāvini ar Savu radošo mīlestību</a:t>
            </a: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92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1678086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Iestiprināšanas sakramentā, kurā Tu piepildi mūs ar Savu Garu, </a:t>
            </a:r>
          </a:p>
          <a:p>
            <a:r>
              <a:rPr lang="lv-LV" dirty="0" smtClean="0"/>
              <a:t>Slimnieku svaidīšanas sakramentā, kurā mūs dziedini un vieno ar Savu Krustu, </a:t>
            </a:r>
          </a:p>
          <a:p>
            <a:r>
              <a:rPr lang="lv-LV" dirty="0" smtClean="0"/>
              <a:t>Laulības sakramentā, kurā mūs apdāvini ar Savu radošo mīlestību</a:t>
            </a: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93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1678086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 smtClean="0"/>
              <a:t>Kungs, es slavēju Tavu žēlsirdību!</a:t>
            </a: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94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9013694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err="1" smtClean="0"/>
              <a:t>Klosterdzīves</a:t>
            </a:r>
            <a:r>
              <a:rPr lang="lv-LV" dirty="0" smtClean="0"/>
              <a:t> </a:t>
            </a:r>
            <a:r>
              <a:rPr lang="lv-LV" dirty="0" err="1" smtClean="0"/>
              <a:t>svētsolījumos</a:t>
            </a:r>
            <a:r>
              <a:rPr lang="lv-LV" dirty="0" smtClean="0"/>
              <a:t>, kuros Tu cilvēkus apņem ar līgavaiņa mīlestību, </a:t>
            </a:r>
          </a:p>
          <a:p>
            <a:r>
              <a:rPr lang="lv-LV" dirty="0" smtClean="0"/>
              <a:t>Tavās ilgās atpestīt katru cilvēku, </a:t>
            </a:r>
          </a:p>
          <a:p>
            <a:r>
              <a:rPr lang="lv-LV" dirty="0" smtClean="0"/>
              <a:t>Tavā Vārdā, ar kuru Tu mūs baro un dziedini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95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5889199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err="1" smtClean="0"/>
              <a:t>Klosterdzīves</a:t>
            </a:r>
            <a:r>
              <a:rPr lang="lv-LV" dirty="0" smtClean="0"/>
              <a:t> </a:t>
            </a:r>
            <a:r>
              <a:rPr lang="lv-LV" dirty="0" err="1" smtClean="0"/>
              <a:t>svētsolījumos</a:t>
            </a:r>
            <a:r>
              <a:rPr lang="lv-LV" dirty="0" smtClean="0"/>
              <a:t>, kuros Tu cilvēkus apņem ar līgavaiņa mīlestību, </a:t>
            </a:r>
          </a:p>
          <a:p>
            <a:r>
              <a:rPr lang="lv-LV" dirty="0" smtClean="0"/>
              <a:t>Tavās ilgās atpestīt katru cilvēku, </a:t>
            </a:r>
          </a:p>
          <a:p>
            <a:r>
              <a:rPr lang="lv-LV" dirty="0" smtClean="0"/>
              <a:t>Tavā Vārdā, ar kuru Tu mūs baro un dziedini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96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5889199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err="1" smtClean="0"/>
              <a:t>Klosterdzīves</a:t>
            </a:r>
            <a:r>
              <a:rPr lang="lv-LV" dirty="0" smtClean="0"/>
              <a:t> </a:t>
            </a:r>
            <a:r>
              <a:rPr lang="lv-LV" dirty="0" err="1" smtClean="0"/>
              <a:t>svētsolījumos</a:t>
            </a:r>
            <a:r>
              <a:rPr lang="lv-LV" dirty="0" smtClean="0"/>
              <a:t>, kuros Tu cilvēkus apņem ar līgavaiņa mīlestību, </a:t>
            </a:r>
          </a:p>
          <a:p>
            <a:r>
              <a:rPr lang="lv-LV" dirty="0" smtClean="0"/>
              <a:t>Tavās ilgās atpestīt katru cilvēku, </a:t>
            </a:r>
          </a:p>
          <a:p>
            <a:r>
              <a:rPr lang="lv-LV" dirty="0" smtClean="0"/>
              <a:t>Tavā Vārdā, ar kuru Tu mūs baro un dziedini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97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5889199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 smtClean="0"/>
              <a:t>Kungs, es slavēju Tavu žēlsirdību!</a:t>
            </a: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98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9013694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err="1" smtClean="0"/>
              <a:t>Harizmās</a:t>
            </a:r>
            <a:r>
              <a:rPr lang="lv-LV" dirty="0" smtClean="0"/>
              <a:t>, kuras Tu mums sniedz, </a:t>
            </a:r>
          </a:p>
          <a:p>
            <a:r>
              <a:rPr lang="lv-LV" dirty="0" smtClean="0"/>
              <a:t>Apsolījumos, ar kuriem Tu mūs esi apdāvinājis, </a:t>
            </a:r>
          </a:p>
          <a:p>
            <a:r>
              <a:rPr lang="lv-LV" dirty="0" smtClean="0"/>
              <a:t>Žēlsirdības laikā, kuru esi mums devis žēlastībā</a:t>
            </a: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2A90A-BA08-4D44-8499-B89D8FF8B9A8}" type="slidenum">
              <a:rPr lang="lv-LV" smtClean="0"/>
              <a:t>99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3219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 smtClean="0"/>
              <a:t>Rediģēt šablona apakšvirsraksta stilu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BF43-F226-4E74-BC9A-0B80413DC915}" type="datetimeFigureOut">
              <a:rPr lang="lv-LV" smtClean="0"/>
              <a:t>2019.06.19.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87CC7-2D79-499C-9908-AE5D47CC800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2537382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BF43-F226-4E74-BC9A-0B80413DC915}" type="datetimeFigureOut">
              <a:rPr lang="lv-LV" smtClean="0"/>
              <a:t>2019.06.19.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87CC7-2D79-499C-9908-AE5D47CC800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3748856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BF43-F226-4E74-BC9A-0B80413DC915}" type="datetimeFigureOut">
              <a:rPr lang="lv-LV" smtClean="0"/>
              <a:t>2019.06.19.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87CC7-2D79-499C-9908-AE5D47CC800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6065831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BF43-F226-4E74-BC9A-0B80413DC915}" type="datetimeFigureOut">
              <a:rPr lang="lv-LV" smtClean="0"/>
              <a:t>2019.06.19.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87CC7-2D79-499C-9908-AE5D47CC800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241680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BF43-F226-4E74-BC9A-0B80413DC915}" type="datetimeFigureOut">
              <a:rPr lang="lv-LV" smtClean="0"/>
              <a:t>2019.06.19.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87CC7-2D79-499C-9908-AE5D47CC800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2510692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BF43-F226-4E74-BC9A-0B80413DC915}" type="datetimeFigureOut">
              <a:rPr lang="lv-LV" smtClean="0"/>
              <a:t>2019.06.19.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87CC7-2D79-499C-9908-AE5D47CC800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9150024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7" name="Datuma vietturi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BF43-F226-4E74-BC9A-0B80413DC915}" type="datetimeFigureOut">
              <a:rPr lang="lv-LV" smtClean="0"/>
              <a:t>2019.06.19.</a:t>
            </a:fld>
            <a:endParaRPr lang="lv-LV"/>
          </a:p>
        </p:txBody>
      </p:sp>
      <p:sp>
        <p:nvSpPr>
          <p:cNvPr id="8" name="Kājenes vietturi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aida numura vietturi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87CC7-2D79-499C-9908-AE5D47CC800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7803864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BF43-F226-4E74-BC9A-0B80413DC915}" type="datetimeFigureOut">
              <a:rPr lang="lv-LV" smtClean="0"/>
              <a:t>2019.06.19.</a:t>
            </a:fld>
            <a:endParaRPr lang="lv-LV"/>
          </a:p>
        </p:txBody>
      </p:sp>
      <p:sp>
        <p:nvSpPr>
          <p:cNvPr id="4" name="Kājenes vietturi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aida numura vietturi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87CC7-2D79-499C-9908-AE5D47CC800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5015592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BF43-F226-4E74-BC9A-0B80413DC915}" type="datetimeFigureOut">
              <a:rPr lang="lv-LV" smtClean="0"/>
              <a:t>2019.06.19.</a:t>
            </a:fld>
            <a:endParaRPr lang="lv-LV"/>
          </a:p>
        </p:txBody>
      </p:sp>
      <p:sp>
        <p:nvSpPr>
          <p:cNvPr id="3" name="Kājenes vietturi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87CC7-2D79-499C-9908-AE5D47CC800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2367592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BF43-F226-4E74-BC9A-0B80413DC915}" type="datetimeFigureOut">
              <a:rPr lang="lv-LV" smtClean="0"/>
              <a:t>2019.06.19.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87CC7-2D79-499C-9908-AE5D47CC800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5415660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Attēla vietturis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BF43-F226-4E74-BC9A-0B80413DC915}" type="datetimeFigureOut">
              <a:rPr lang="lv-LV" smtClean="0"/>
              <a:t>2019.06.19.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87CC7-2D79-499C-9908-AE5D47CC800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6415733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6BF43-F226-4E74-BC9A-0B80413DC915}" type="datetimeFigureOut">
              <a:rPr lang="lv-LV" smtClean="0"/>
              <a:t>2019.06.19.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87CC7-2D79-499C-9908-AE5D47CC800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1409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4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rsraksts 3"/>
          <p:cNvSpPr>
            <a:spLocks noGrp="1"/>
          </p:cNvSpPr>
          <p:nvPr>
            <p:ph type="title"/>
          </p:nvPr>
        </p:nvSpPr>
        <p:spPr>
          <a:xfrm>
            <a:off x="-16025" y="2996952"/>
            <a:ext cx="6026156" cy="3456384"/>
          </a:xfrm>
        </p:spPr>
        <p:txBody>
          <a:bodyPr>
            <a:normAutofit/>
          </a:bodyPr>
          <a:lstStyle/>
          <a:p>
            <a:r>
              <a:rPr lang="lv-LV" sz="4800" b="1" i="1" spc="3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ea typeface="Calibri"/>
                <a:cs typeface="Arial"/>
              </a:rPr>
              <a:t>Dieva Žēlsirdības </a:t>
            </a:r>
            <a:br>
              <a:rPr lang="lv-LV" sz="4800" b="1" i="1" spc="3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ea typeface="Calibri"/>
                <a:cs typeface="Arial"/>
              </a:rPr>
            </a:br>
            <a:r>
              <a:rPr lang="lv-LV" sz="4800" b="1" i="1" spc="3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ea typeface="Calibri"/>
                <a:cs typeface="Arial"/>
              </a:rPr>
              <a:t>Pielūgsmes litānija!</a:t>
            </a:r>
            <a:endParaRPr lang="lv-LV" sz="4800" b="1" spc="30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6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23536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5587415"/>
            <a:ext cx="839268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lv-LV" sz="4400" b="1" i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Kungs</a:t>
            </a:r>
            <a:r>
              <a:rPr lang="lv-LV" sz="4400" b="1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, es slavēju Tavu žēlsirdību!</a:t>
            </a:r>
            <a:endParaRPr lang="lv-LV" sz="44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5296343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728192"/>
          </a:xfrm>
        </p:spPr>
        <p:txBody>
          <a:bodyPr>
            <a:normAutofit/>
          </a:bodyPr>
          <a:lstStyle/>
          <a:p>
            <a:r>
              <a:rPr lang="lv-LV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</a:effectLst>
              </a:rPr>
              <a:t>Apsolījumos</a:t>
            </a:r>
            <a:r>
              <a:rPr lang="lv-LV" b="1" i="1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</a:effectLst>
              </a:rPr>
              <a:t>, </a:t>
            </a:r>
            <a:r>
              <a:rPr lang="lv-LV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</a:effectLst>
              </a:rPr>
              <a:t>ar </a:t>
            </a:r>
            <a:r>
              <a:rPr lang="lv-LV" b="1" i="1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</a:effectLst>
              </a:rPr>
              <a:t>kuriem </a:t>
            </a:r>
            <a:r>
              <a:rPr lang="lv-LV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</a:effectLst>
              </a:rPr>
              <a:t/>
            </a:r>
            <a:br>
              <a:rPr lang="lv-LV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</a:effectLst>
              </a:rPr>
            </a:br>
            <a:r>
              <a:rPr lang="lv-LV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</a:effectLst>
              </a:rPr>
              <a:t>Tu </a:t>
            </a:r>
            <a:r>
              <a:rPr lang="lv-LV" b="1" i="1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</a:effectLst>
              </a:rPr>
              <a:t>mūs </a:t>
            </a:r>
            <a:r>
              <a:rPr lang="lv-LV" b="1" i="1" dirty="0" smtClean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</a:effectLst>
              </a:rPr>
              <a:t>esi </a:t>
            </a:r>
            <a:r>
              <a:rPr lang="lv-LV" b="1" i="1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</a:effectLst>
              </a:rPr>
              <a:t>apdāvinājis</a:t>
            </a:r>
          </a:p>
        </p:txBody>
      </p:sp>
    </p:spTree>
    <p:extLst>
      <p:ext uri="{BB962C8B-B14F-4D97-AF65-F5344CB8AC3E}">
        <p14:creationId xmlns:p14="http://schemas.microsoft.com/office/powerpoint/2010/main" val="41457435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512168"/>
          </a:xfrm>
        </p:spPr>
        <p:txBody>
          <a:bodyPr>
            <a:normAutofit/>
          </a:bodyPr>
          <a:lstStyle/>
          <a:p>
            <a:r>
              <a:rPr lang="lv-LV" b="1" i="1" dirty="0" smtClean="0">
                <a:solidFill>
                  <a:srgbClr val="A5002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Žēlsirdības </a:t>
            </a:r>
            <a:r>
              <a:rPr lang="lv-LV" b="1" i="1" dirty="0">
                <a:solidFill>
                  <a:srgbClr val="A5002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laikā, </a:t>
            </a:r>
            <a:r>
              <a:rPr lang="lv-LV" b="1" i="1" dirty="0" smtClean="0">
                <a:solidFill>
                  <a:srgbClr val="A5002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/>
            </a:r>
            <a:br>
              <a:rPr lang="lv-LV" b="1" i="1" dirty="0" smtClean="0">
                <a:solidFill>
                  <a:srgbClr val="A5002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lv-LV" b="1" i="1" dirty="0" smtClean="0">
                <a:solidFill>
                  <a:srgbClr val="A5002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kuru </a:t>
            </a:r>
            <a:r>
              <a:rPr lang="lv-LV" b="1" i="1" dirty="0">
                <a:solidFill>
                  <a:srgbClr val="A5002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esi mums devis žēlastībā</a:t>
            </a:r>
          </a:p>
        </p:txBody>
      </p:sp>
    </p:spTree>
    <p:extLst>
      <p:ext uri="{BB962C8B-B14F-4D97-AF65-F5344CB8AC3E}">
        <p14:creationId xmlns:p14="http://schemas.microsoft.com/office/powerpoint/2010/main" val="36792029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5587415"/>
            <a:ext cx="839268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lv-LV" sz="4400" b="1" i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Kungs</a:t>
            </a:r>
            <a:r>
              <a:rPr lang="lv-LV" sz="4400" b="1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, es slavēju Tavu žēlsirdību!</a:t>
            </a:r>
            <a:endParaRPr lang="lv-LV" sz="44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857158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27584" y="4797152"/>
            <a:ext cx="7488832" cy="1772816"/>
          </a:xfrm>
          <a:solidFill>
            <a:schemeClr val="accent1">
              <a:lumMod val="50000"/>
            </a:schemeClr>
          </a:soli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lv-LV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Jaunās </a:t>
            </a:r>
            <a:r>
              <a:rPr lang="lv-LV" b="1" i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Zemes, mūsu tēvijas, </a:t>
            </a:r>
            <a:r>
              <a:rPr lang="lv-LV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/>
            </a:r>
            <a:br>
              <a:rPr lang="lv-LV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lv-LV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uz </a:t>
            </a:r>
            <a:r>
              <a:rPr lang="lv-LV" b="1" i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kuru Tu mūs vadi, dāvanā</a:t>
            </a:r>
          </a:p>
        </p:txBody>
      </p:sp>
    </p:spTree>
    <p:extLst>
      <p:ext uri="{BB962C8B-B14F-4D97-AF65-F5344CB8AC3E}">
        <p14:creationId xmlns:p14="http://schemas.microsoft.com/office/powerpoint/2010/main" val="38382440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5292080" y="332656"/>
            <a:ext cx="3679912" cy="2448272"/>
          </a:xfrm>
        </p:spPr>
        <p:txBody>
          <a:bodyPr>
            <a:normAutofit/>
          </a:bodyPr>
          <a:lstStyle/>
          <a:p>
            <a:pPr algn="r"/>
            <a:r>
              <a:rPr lang="lv-LV" b="1" i="1" dirty="0" smtClean="0"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Galīgajā </a:t>
            </a:r>
            <a:br>
              <a:rPr lang="lv-LV" b="1" i="1" dirty="0" smtClean="0"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</a:br>
            <a:r>
              <a:rPr lang="lv-LV" b="1" i="1" dirty="0" smtClean="0"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visas </a:t>
            </a:r>
            <a:r>
              <a:rPr lang="lv-LV" b="1" i="1" dirty="0"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cilvēces </a:t>
            </a:r>
            <a:r>
              <a:rPr lang="lv-LV" b="1" i="1" dirty="0" smtClean="0"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/>
            </a:r>
            <a:br>
              <a:rPr lang="lv-LV" b="1" i="1" dirty="0" smtClean="0"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</a:br>
            <a:r>
              <a:rPr lang="lv-LV" b="1" i="1" dirty="0" smtClean="0"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vienotībā Tevī</a:t>
            </a:r>
            <a:endParaRPr lang="lv-LV" b="1" i="1" dirty="0">
              <a:effectLst>
                <a:glow rad="101600">
                  <a:schemeClr val="bg1">
                    <a:lumMod val="85000"/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66050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5292080" y="332656"/>
            <a:ext cx="3679912" cy="2448272"/>
          </a:xfrm>
        </p:spPr>
        <p:txBody>
          <a:bodyPr>
            <a:normAutofit/>
          </a:bodyPr>
          <a:lstStyle/>
          <a:p>
            <a:pPr algn="r"/>
            <a:r>
              <a:rPr lang="lv-LV" b="1" i="1" dirty="0" smtClean="0"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Galīgajā </a:t>
            </a:r>
            <a:br>
              <a:rPr lang="lv-LV" b="1" i="1" dirty="0" smtClean="0"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</a:br>
            <a:r>
              <a:rPr lang="lv-LV" b="1" i="1" dirty="0" smtClean="0"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visas </a:t>
            </a:r>
            <a:r>
              <a:rPr lang="lv-LV" b="1" i="1" dirty="0"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cilvēces </a:t>
            </a:r>
            <a:r>
              <a:rPr lang="lv-LV" b="1" i="1" dirty="0" smtClean="0"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/>
            </a:r>
            <a:br>
              <a:rPr lang="lv-LV" b="1" i="1" dirty="0" smtClean="0"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</a:br>
            <a:r>
              <a:rPr lang="lv-LV" b="1" i="1" dirty="0" smtClean="0"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vienotībā Tevī</a:t>
            </a:r>
            <a:endParaRPr lang="lv-LV" b="1" i="1" dirty="0">
              <a:effectLst>
                <a:glow rad="101600">
                  <a:schemeClr val="bg1">
                    <a:lumMod val="85000"/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13279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5587415"/>
            <a:ext cx="839268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lv-LV" sz="4400" b="1" i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Kungs</a:t>
            </a:r>
            <a:r>
              <a:rPr lang="lv-LV" sz="4400" b="1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, es slavēju Tavu žēlsirdību!</a:t>
            </a:r>
            <a:endParaRPr lang="lv-LV" sz="44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1840255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336704" cy="1512168"/>
          </a:xfrm>
          <a:blipFill>
            <a:blip r:embed="rId5"/>
            <a:tile tx="0" ty="0" sx="100000" sy="100000" flip="none" algn="tl"/>
          </a:blipFill>
          <a:effectLst>
            <a:softEdge rad="127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sv-SE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ea typeface="Calibri"/>
                <a:cs typeface="Arial"/>
              </a:rPr>
              <a:t>Par </a:t>
            </a:r>
            <a:r>
              <a:rPr lang="sv-SE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ea typeface="Calibri"/>
                <a:cs typeface="Arial"/>
              </a:rPr>
              <a:t>to, ka radīji cilvēku </a:t>
            </a:r>
            <a:r>
              <a:rPr lang="lv-LV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ea typeface="Calibri"/>
                <a:cs typeface="Arial"/>
              </a:rPr>
              <a:t/>
            </a:r>
            <a:br>
              <a:rPr lang="lv-LV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ea typeface="Calibri"/>
                <a:cs typeface="Arial"/>
              </a:rPr>
            </a:br>
            <a:r>
              <a:rPr lang="sv-SE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ea typeface="Calibri"/>
                <a:cs typeface="Arial"/>
              </a:rPr>
              <a:t>kā </a:t>
            </a:r>
            <a:r>
              <a:rPr lang="sv-SE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ea typeface="Calibri"/>
                <a:cs typeface="Arial"/>
              </a:rPr>
              <a:t>visas radības </a:t>
            </a:r>
            <a:r>
              <a:rPr lang="sv-SE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ea typeface="Calibri"/>
                <a:cs typeface="Arial"/>
              </a:rPr>
              <a:t>kroni</a:t>
            </a:r>
            <a:endParaRPr lang="lv-LV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506948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2483768" y="4005064"/>
            <a:ext cx="6516216" cy="2552937"/>
          </a:xfrm>
        </p:spPr>
        <p:txBody>
          <a:bodyPr>
            <a:normAutofit/>
          </a:bodyPr>
          <a:lstStyle/>
          <a:p>
            <a:r>
              <a:rPr lang="lv-LV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/>
                <a:cs typeface="Arial"/>
              </a:rPr>
              <a:t>P</a:t>
            </a:r>
            <a:r>
              <a:rPr lang="lv-LV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/>
                <a:cs typeface="Arial"/>
              </a:rPr>
              <a:t>ar </a:t>
            </a:r>
            <a:r>
              <a:rPr lang="lv-LV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/>
                <a:cs typeface="Arial"/>
              </a:rPr>
              <a:t>to, ka pazemini </a:t>
            </a:r>
            <a:r>
              <a:rPr lang="lv-LV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/>
                <a:cs typeface="Arial"/>
              </a:rPr>
              <a:t>Sevi līdz </a:t>
            </a:r>
            <a:r>
              <a:rPr lang="lv-LV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/>
                <a:cs typeface="Arial"/>
              </a:rPr>
              <a:t>savas </a:t>
            </a:r>
            <a:r>
              <a:rPr lang="lv-LV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/>
                <a:cs typeface="Arial"/>
              </a:rPr>
              <a:t>radības līmenim</a:t>
            </a:r>
            <a:endParaRPr lang="lv-LV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48362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251520" y="5013176"/>
            <a:ext cx="6768752" cy="1728192"/>
          </a:xfrm>
          <a:blipFill>
            <a:blip r:embed="rId5"/>
            <a:tile tx="0" ty="0" sx="100000" sy="100000" flip="none" algn="tl"/>
          </a:blip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pt-BR" b="1" i="1" dirty="0">
                <a:ln w="18415" cmpd="sng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Par to, </a:t>
            </a:r>
            <a:r>
              <a:rPr lang="pt-BR" b="1" i="1" dirty="0" smtClean="0">
                <a:ln w="18415" cmpd="sng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ka</a:t>
            </a:r>
            <a:r>
              <a:rPr lang="lv-LV" b="1" i="1" dirty="0" smtClean="0">
                <a:ln w="18415" cmpd="sng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b="1" i="1" dirty="0" smtClean="0">
                <a:ln w="18415" cmpd="sng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cilvēku aicini </a:t>
            </a:r>
            <a:r>
              <a:rPr lang="lv-LV" b="1" i="1" dirty="0" smtClean="0">
                <a:ln w="18415" cmpd="sng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lv-LV" b="1" i="1" dirty="0" smtClean="0">
                <a:ln w="18415" cmpd="sng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BR" b="1" i="1" dirty="0" smtClean="0">
                <a:ln w="18415" cmpd="sng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uz draudzību ar Sevi</a:t>
            </a:r>
            <a:endParaRPr lang="lv-LV" b="1" dirty="0">
              <a:ln w="18415" cmpd="sng">
                <a:noFill/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54779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5587415"/>
            <a:ext cx="839268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lv-LV" sz="4400" b="1" i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Kungs</a:t>
            </a:r>
            <a:r>
              <a:rPr lang="lv-LV" sz="4400" b="1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, es slavēju Tavu žēlsirdību!</a:t>
            </a:r>
            <a:endParaRPr lang="lv-LV" sz="44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5961090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79512" y="4509120"/>
            <a:ext cx="4896544" cy="2160240"/>
          </a:xfrm>
          <a:solidFill>
            <a:schemeClr val="tx1">
              <a:lumMod val="75000"/>
              <a:lumOff val="25000"/>
            </a:schemeClr>
          </a:soli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lv-LV" b="1" i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ea typeface="Calibri"/>
                <a:cs typeface="Arial"/>
              </a:rPr>
              <a:t>Par </a:t>
            </a:r>
            <a:r>
              <a:rPr lang="lv-LV" b="1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ea typeface="Calibri"/>
                <a:cs typeface="Arial"/>
              </a:rPr>
              <a:t>to, </a:t>
            </a:r>
            <a:r>
              <a:rPr lang="lv-LV" b="1" i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ea typeface="Calibri"/>
                <a:cs typeface="Arial"/>
              </a:rPr>
              <a:t>ka apžēlojies </a:t>
            </a:r>
            <a:r>
              <a:rPr lang="lv-LV" b="1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ea typeface="Calibri"/>
                <a:cs typeface="Arial"/>
              </a:rPr>
              <a:t>par cilvēka postu </a:t>
            </a:r>
            <a:br>
              <a:rPr lang="lv-LV" b="1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ea typeface="Calibri"/>
                <a:cs typeface="Arial"/>
              </a:rPr>
            </a:br>
            <a:r>
              <a:rPr lang="lv-LV" b="1" i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ea typeface="Calibri"/>
                <a:cs typeface="Arial"/>
              </a:rPr>
              <a:t>pēc </a:t>
            </a:r>
            <a:r>
              <a:rPr lang="lv-LV" b="1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ea typeface="Calibri"/>
                <a:cs typeface="Arial"/>
              </a:rPr>
              <a:t>viņa </a:t>
            </a:r>
            <a:r>
              <a:rPr lang="lv-LV" b="1" i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  <a:ea typeface="Calibri"/>
                <a:cs typeface="Arial"/>
              </a:rPr>
              <a:t>kritiena</a:t>
            </a:r>
            <a:endParaRPr lang="lv-LV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lumMod val="75000"/>
                    <a:lumOff val="25000"/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70750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 contrast="10000"/>
                    </a14:imgEffect>
                  </a14:imgLayer>
                </a14:imgProps>
              </a:ext>
            </a:extLst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0" y="260648"/>
            <a:ext cx="6840760" cy="1872208"/>
          </a:xfrm>
          <a:blipFill>
            <a:blip r:embed="rId5"/>
            <a:tile tx="0" ty="0" sx="100000" sy="100000" flip="none" algn="tl"/>
          </a:blipFill>
          <a:effectLst>
            <a:softEdge rad="317500"/>
          </a:effectLst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l"/>
            <a:r>
              <a:rPr lang="lv-LV" b="1" i="1" dirty="0" smtClean="0">
                <a:ln w="11430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Calibri"/>
                <a:cs typeface="Arial"/>
              </a:rPr>
              <a:t>  Par </a:t>
            </a:r>
            <a:r>
              <a:rPr lang="lv-LV" b="1" i="1" dirty="0">
                <a:ln w="11430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Calibri"/>
                <a:cs typeface="Arial"/>
              </a:rPr>
              <a:t>to, ka apsolīji </a:t>
            </a:r>
            <a:r>
              <a:rPr lang="lv-LV" b="1" i="1" dirty="0" smtClean="0">
                <a:ln w="11430"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Calibri"/>
                <a:cs typeface="Arial"/>
              </a:rPr>
              <a:t>Pestītāju</a:t>
            </a:r>
            <a:endParaRPr lang="lv-LV" b="1" dirty="0">
              <a:ln w="11430"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34435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3923928" y="548680"/>
            <a:ext cx="4680520" cy="1728192"/>
          </a:xfrm>
          <a:blipFill>
            <a:blip r:embed="rId4"/>
            <a:tile tx="0" ty="0" sx="100000" sy="100000" flip="none" algn="tl"/>
          </a:blip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lv-LV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/>
                <a:cs typeface="Arial"/>
              </a:rPr>
              <a:t>Par </a:t>
            </a:r>
            <a:r>
              <a:rPr lang="lv-LV" b="1" i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/>
                <a:cs typeface="Arial"/>
              </a:rPr>
              <a:t>to, ka Tu gādā </a:t>
            </a:r>
            <a:r>
              <a:rPr lang="lv-LV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/>
                <a:cs typeface="Arial"/>
              </a:rPr>
              <a:t/>
            </a:r>
            <a:br>
              <a:rPr lang="lv-LV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/>
                <a:cs typeface="Arial"/>
              </a:rPr>
            </a:br>
            <a:r>
              <a:rPr lang="lv-LV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/>
                <a:cs typeface="Arial"/>
              </a:rPr>
              <a:t>par </a:t>
            </a:r>
            <a:r>
              <a:rPr lang="lv-LV" b="1" i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/>
                <a:cs typeface="Arial"/>
              </a:rPr>
              <a:t>grēcīgo </a:t>
            </a:r>
            <a:r>
              <a:rPr lang="lv-LV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/>
                <a:cs typeface="Arial"/>
              </a:rPr>
              <a:t>cilvēci</a:t>
            </a:r>
            <a:endParaRPr lang="lv-LV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6574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5587415"/>
            <a:ext cx="839268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lv-LV" sz="4400" b="1" i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Kungs</a:t>
            </a:r>
            <a:r>
              <a:rPr lang="lv-LV" sz="4400" b="1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, es slavēju Tavu žēlsirdību!</a:t>
            </a:r>
            <a:endParaRPr lang="lv-LV" sz="44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61883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irsraksts 6"/>
          <p:cNvSpPr>
            <a:spLocks noGrp="1"/>
          </p:cNvSpPr>
          <p:nvPr>
            <p:ph type="title"/>
          </p:nvPr>
        </p:nvSpPr>
        <p:spPr>
          <a:xfrm>
            <a:off x="1259632" y="692696"/>
            <a:ext cx="6552728" cy="1368152"/>
          </a:xfrm>
          <a:solidFill>
            <a:srgbClr val="006666"/>
          </a:solidFill>
          <a:effectLst>
            <a:softEdge rad="317500"/>
          </a:effectLst>
        </p:spPr>
        <p:txBody>
          <a:bodyPr>
            <a:normAutofit/>
          </a:bodyPr>
          <a:lstStyle/>
          <a:p>
            <a:r>
              <a:rPr lang="lv-LV" b="1" i="1" dirty="0" smtClean="0">
                <a:ln w="19050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</a:rPr>
              <a:t>Visā </a:t>
            </a:r>
            <a:r>
              <a:rPr lang="lv-LV" b="1" i="1" dirty="0">
                <a:ln w="19050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</a:rPr>
              <a:t>pestīšanas </a:t>
            </a:r>
            <a:r>
              <a:rPr lang="lv-LV" b="1" i="1" dirty="0" smtClean="0">
                <a:ln w="19050"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</a:rPr>
              <a:t>vēsturē</a:t>
            </a:r>
            <a:endParaRPr lang="lv-LV" b="1" i="1" dirty="0">
              <a:ln w="19050">
                <a:noFill/>
              </a:ln>
              <a:solidFill>
                <a:schemeClr val="bg1">
                  <a:lumMod val="9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681273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5587415"/>
            <a:ext cx="839268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lv-LV" sz="4400" b="1" i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Kungs</a:t>
            </a:r>
            <a:r>
              <a:rPr lang="lv-LV" sz="4400" b="1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, es slavēju Tavu žēlsirdību!</a:t>
            </a:r>
            <a:endParaRPr lang="lv-LV" sz="44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019639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irsraksts 6"/>
          <p:cNvSpPr>
            <a:spLocks noGrp="1"/>
          </p:cNvSpPr>
          <p:nvPr>
            <p:ph type="title"/>
          </p:nvPr>
        </p:nvSpPr>
        <p:spPr>
          <a:xfrm>
            <a:off x="1835696" y="188640"/>
            <a:ext cx="7236296" cy="2808312"/>
          </a:xfrm>
          <a:solidFill>
            <a:schemeClr val="tx2">
              <a:lumMod val="75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lv-LV" b="1" i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Katrā </a:t>
            </a:r>
            <a:r>
              <a:rPr lang="lv-LV" b="1" i="1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reizē, </a:t>
            </a:r>
            <a:r>
              <a:rPr lang="lv-LV" b="1" i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lv-LV" b="1" i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lv-LV" b="1" i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kad </a:t>
            </a:r>
            <a:r>
              <a:rPr lang="lv-LV" b="1" i="1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 tuvojies cilvēcei</a:t>
            </a:r>
            <a:r>
              <a:rPr lang="lv-LV" b="1" i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</a:t>
            </a:r>
            <a:br>
              <a:rPr lang="lv-LV" b="1" i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lv-LV" b="1" i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lv-LV" b="1" i="1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lai to pieceltu </a:t>
            </a:r>
            <a:r>
              <a:rPr lang="lv-LV" b="1" i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un pamācītu</a:t>
            </a:r>
            <a:endParaRPr lang="lv-LV" b="1" i="1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>
                  <a:lumMod val="8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01689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irsrakst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i="1" dirty="0" smtClean="0">
                <a:solidFill>
                  <a:schemeClr val="bg1"/>
                </a:solidFill>
                <a:effectLst/>
              </a:rPr>
              <a:t>Izredzētās tautas aicinājumā</a:t>
            </a:r>
            <a:endParaRPr lang="lv-LV" b="1" i="1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614532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5587415"/>
            <a:ext cx="839268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lv-LV" sz="4400" b="1" i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Kungs</a:t>
            </a:r>
            <a:r>
              <a:rPr lang="lv-LV" sz="4400" b="1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, es slavēju Tavu žēlsirdību!</a:t>
            </a:r>
            <a:endParaRPr lang="lv-LV" sz="44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8202648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251520" y="4581128"/>
            <a:ext cx="5904656" cy="1728192"/>
          </a:xfrm>
          <a:solidFill>
            <a:srgbClr val="262626">
              <a:alpha val="85098"/>
            </a:srgbClr>
          </a:solidFill>
          <a:effectLst>
            <a:softEdge rad="63500"/>
          </a:effectLst>
        </p:spPr>
        <p:txBody>
          <a:bodyPr>
            <a:normAutofit fontScale="90000"/>
          </a:bodyPr>
          <a:lstStyle/>
          <a:p>
            <a:r>
              <a:rPr lang="lv-LV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Par derību, </a:t>
            </a:r>
            <a:r>
              <a:rPr lang="lv-LV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kuru </a:t>
            </a:r>
            <a:r>
              <a:rPr lang="lv-LV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daudzkārt </a:t>
            </a:r>
            <a:br>
              <a:rPr lang="lv-LV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lv-LV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slēdzi </a:t>
            </a:r>
            <a:r>
              <a:rPr lang="lv-LV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ar </a:t>
            </a:r>
            <a:r>
              <a:rPr lang="lv-LV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cilvēkiem</a:t>
            </a:r>
            <a:endParaRPr lang="lv-LV" i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89939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b="1" i="1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Vecās</a:t>
            </a:r>
            <a:r>
              <a:rPr lang="es-ES" b="1" i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s-ES" b="1" i="1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derības</a:t>
            </a:r>
            <a:r>
              <a:rPr lang="es-ES" b="1" i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s-ES" b="1" i="1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patriarhos</a:t>
            </a:r>
            <a:r>
              <a:rPr lang="es-ES" b="1" i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un </a:t>
            </a:r>
            <a:r>
              <a:rPr lang="es-ES" b="1" i="1" dirty="0" err="1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svētajos</a:t>
            </a:r>
            <a:endParaRPr lang="lv-LV" b="1" i="1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tx2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74599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67544" y="53732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v-LV" b="1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</a:effectLst>
              </a:rPr>
              <a:t>Par to, ka atbrīvoji no Ēģiptes </a:t>
            </a:r>
            <a:r>
              <a:rPr lang="lv-LV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glow rad="101600">
                    <a:schemeClr val="tx2">
                      <a:lumMod val="20000"/>
                      <a:lumOff val="80000"/>
                      <a:alpha val="60000"/>
                    </a:schemeClr>
                  </a:glow>
                </a:effectLst>
              </a:rPr>
              <a:t>verdzības</a:t>
            </a:r>
            <a:endParaRPr lang="lv-LV" b="1" i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effectLst>
                <a:glow rad="101600">
                  <a:schemeClr val="tx2">
                    <a:lumMod val="20000"/>
                    <a:lumOff val="80000"/>
                    <a:alpha val="60000"/>
                  </a:schemeClr>
                </a:glow>
              </a:effectLst>
            </a:endParaRPr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"/>
          <a:stretch/>
        </p:blipFill>
        <p:spPr>
          <a:xfrm>
            <a:off x="107504" y="764704"/>
            <a:ext cx="8897348" cy="4482244"/>
          </a:xfrm>
        </p:spPr>
      </p:pic>
    </p:spTree>
    <p:extLst>
      <p:ext uri="{BB962C8B-B14F-4D97-AF65-F5344CB8AC3E}">
        <p14:creationId xmlns:p14="http://schemas.microsoft.com/office/powerpoint/2010/main" val="10146164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5587415"/>
            <a:ext cx="839268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lv-LV" sz="4400" b="1" i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Kungs</a:t>
            </a:r>
            <a:r>
              <a:rPr lang="lv-LV" sz="4400" b="1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, es slavēju Tavu žēlsirdību!</a:t>
            </a:r>
            <a:endParaRPr lang="lv-LV" sz="44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0934556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2843808" y="332656"/>
            <a:ext cx="6213376" cy="1728192"/>
          </a:xfrm>
        </p:spPr>
        <p:txBody>
          <a:bodyPr>
            <a:normAutofit/>
          </a:bodyPr>
          <a:lstStyle/>
          <a:p>
            <a:r>
              <a:rPr lang="lv-LV" b="1" i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</a:effectLst>
              </a:rPr>
              <a:t>Par Tavu vārdu, </a:t>
            </a:r>
            <a:r>
              <a:rPr lang="lv-LV" b="1" i="1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</a:effectLst>
              </a:rPr>
              <a:t/>
            </a:r>
            <a:br>
              <a:rPr lang="lv-LV" b="1" i="1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</a:effectLst>
              </a:rPr>
            </a:br>
            <a:r>
              <a:rPr lang="lv-LV" b="1" i="1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</a:effectLst>
              </a:rPr>
              <a:t>kuru </a:t>
            </a:r>
            <a:r>
              <a:rPr lang="lv-LV" b="1" i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</a:effectLst>
              </a:rPr>
              <a:t>sludināja </a:t>
            </a:r>
            <a:r>
              <a:rPr lang="lv-LV" b="1" i="1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</a:effectLst>
              </a:rPr>
              <a:t>pravieši</a:t>
            </a:r>
            <a:endParaRPr lang="lv-LV" b="1" i="1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1"/>
              </a:solidFill>
              <a:effectLst>
                <a:glow rad="101600">
                  <a:schemeClr val="accent6">
                    <a:lumMod val="50000"/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3316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395536" y="5085184"/>
            <a:ext cx="8229600" cy="1143000"/>
          </a:xfrm>
          <a:solidFill>
            <a:schemeClr val="tx1">
              <a:lumMod val="85000"/>
              <a:lumOff val="15000"/>
              <a:alpha val="72941"/>
            </a:schemeClr>
          </a:solidFill>
          <a:effectLst>
            <a:softEdge rad="63500"/>
          </a:effectLst>
        </p:spPr>
        <p:txBody>
          <a:bodyPr>
            <a:normAutofit fontScale="90000"/>
          </a:bodyPr>
          <a:lstStyle/>
          <a:p>
            <a:r>
              <a:rPr lang="lv-LV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Tajā, ka Tu nenogurstoši meklē </a:t>
            </a:r>
            <a:r>
              <a:rPr lang="lv-LV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cilvēku</a:t>
            </a:r>
            <a:endParaRPr lang="lv-LV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68115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499992" y="980728"/>
            <a:ext cx="3744416" cy="4392488"/>
          </a:xfrm>
          <a:solidFill>
            <a:srgbClr val="28466A"/>
          </a:solidFill>
          <a:effectLst>
            <a:softEdge rad="317500"/>
          </a:effectLst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lv-LV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Jaunavas</a:t>
            </a:r>
            <a:br>
              <a:rPr lang="lv-LV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lv-LV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Marijas </a:t>
            </a:r>
            <a:br>
              <a:rPr lang="lv-LV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lv-LV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radīšanā</a:t>
            </a:r>
            <a:endParaRPr lang="lv-LV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97443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rsraksts 3"/>
          <p:cNvSpPr>
            <a:spLocks noGrp="1"/>
          </p:cNvSpPr>
          <p:nvPr>
            <p:ph type="title"/>
          </p:nvPr>
        </p:nvSpPr>
        <p:spPr>
          <a:xfrm>
            <a:off x="323528" y="5517232"/>
            <a:ext cx="8229600" cy="1143000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lv-LV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Calibri"/>
                <a:cs typeface="Arial"/>
              </a:rPr>
              <a:t>Visuma </a:t>
            </a:r>
            <a:r>
              <a:rPr lang="lv-LV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Calibri"/>
                <a:cs typeface="Arial"/>
              </a:rPr>
              <a:t>radīšanas </a:t>
            </a:r>
            <a:r>
              <a:rPr lang="lv-LV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Calibri"/>
                <a:cs typeface="Arial"/>
              </a:rPr>
              <a:t>plānā</a:t>
            </a:r>
            <a:endParaRPr lang="lv-LV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Satura vietturis 2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r="3203"/>
          <a:stretch/>
        </p:blipFill>
        <p:spPr>
          <a:xfrm>
            <a:off x="258417" y="764704"/>
            <a:ext cx="8587409" cy="4581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58563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5587415"/>
            <a:ext cx="839268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lv-LV" sz="4400" b="1" i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Kungs</a:t>
            </a:r>
            <a:r>
              <a:rPr lang="lv-LV" sz="4400" b="1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, es slavēju Tavu žēlsirdību!</a:t>
            </a:r>
            <a:endParaRPr lang="lv-LV" sz="44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5602115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323528" y="5157192"/>
            <a:ext cx="8064896" cy="1412776"/>
          </a:xfr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lv-LV" b="1" i="1" dirty="0">
                <a:ln w="18415" cmpd="sng">
                  <a:noFill/>
                  <a:prstDash val="solid"/>
                </a:ln>
                <a:solidFill>
                  <a:srgbClr val="FF993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Tajā, ka Dieva </a:t>
            </a:r>
            <a:r>
              <a:rPr lang="lv-LV" b="1" i="1" dirty="0" smtClean="0">
                <a:ln w="18415" cmpd="sng">
                  <a:noFill/>
                  <a:prstDash val="solid"/>
                </a:ln>
                <a:solidFill>
                  <a:srgbClr val="FF9933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Dēls iemiesojās</a:t>
            </a:r>
            <a:endParaRPr lang="lv-LV" b="1" i="1" dirty="0">
              <a:ln w="18415" cmpd="sng">
                <a:noFill/>
                <a:prstDash val="solid"/>
              </a:ln>
              <a:solidFill>
                <a:srgbClr val="FF9933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67565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6167900" cy="410445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3275856" y="4077072"/>
            <a:ext cx="5688632" cy="2160240"/>
          </a:xfrm>
          <a:solidFill>
            <a:schemeClr val="tx2">
              <a:lumMod val="75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lv-LV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Tajā, ka pieņēmi </a:t>
            </a:r>
            <a:r>
              <a:rPr lang="lv-LV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lv-LV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lv-LV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bērna bezpalīdzību</a:t>
            </a:r>
            <a:endParaRPr lang="lv-LV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24966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9AB7BA"/>
            </a:gs>
            <a:gs pos="50000">
              <a:srgbClr val="D3AA94"/>
            </a:gs>
            <a:gs pos="13000">
              <a:srgbClr val="F9B47B"/>
            </a:gs>
            <a:gs pos="90000">
              <a:schemeClr val="accent1">
                <a:lumMod val="75000"/>
              </a:schemeClr>
            </a:gs>
            <a:gs pos="100000">
              <a:schemeClr val="bg1">
                <a:lumMod val="50000"/>
              </a:schemeClr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224136"/>
          </a:xfrm>
        </p:spPr>
        <p:txBody>
          <a:bodyPr>
            <a:normAutofit/>
          </a:bodyPr>
          <a:lstStyle/>
          <a:p>
            <a:r>
              <a:rPr lang="lv-LV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Tavās bēgļu gaitās un </a:t>
            </a:r>
            <a:r>
              <a:rPr lang="lv-LV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nabadzībā</a:t>
            </a:r>
            <a:endParaRPr lang="lv-LV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tx1">
                    <a:lumMod val="75000"/>
                    <a:lumOff val="25000"/>
                    <a:alpha val="6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20888"/>
            <a:ext cx="6375370" cy="4076056"/>
          </a:xfrm>
        </p:spPr>
      </p:pic>
    </p:spTree>
    <p:extLst>
      <p:ext uri="{BB962C8B-B14F-4D97-AF65-F5344CB8AC3E}">
        <p14:creationId xmlns:p14="http://schemas.microsoft.com/office/powerpoint/2010/main" val="9819727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5587415"/>
            <a:ext cx="839268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lv-LV" sz="4400" b="1" i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Kungs</a:t>
            </a:r>
            <a:r>
              <a:rPr lang="lv-LV" sz="4400" b="1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, es slavēju Tavu žēlsirdību!</a:t>
            </a:r>
            <a:endParaRPr lang="lv-LV" sz="44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0620002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11560" y="4509120"/>
            <a:ext cx="7753740" cy="2160240"/>
          </a:xfrm>
          <a:solidFill>
            <a:srgbClr val="632523">
              <a:alpha val="74902"/>
            </a:srgbClr>
          </a:solidFill>
          <a:effectLst>
            <a:softEdge rad="63500"/>
          </a:effectLst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lv-LV" b="1" i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Tajā, ka pieņēmi </a:t>
            </a:r>
            <a:r>
              <a:rPr lang="lv-LV" b="1" i="1" spc="50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/>
            </a:r>
            <a:br>
              <a:rPr lang="lv-LV" b="1" i="1" spc="50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rPr>
            </a:br>
            <a:r>
              <a:rPr lang="lv-LV" b="1" i="1" spc="50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cilvēka </a:t>
            </a:r>
            <a:r>
              <a:rPr lang="lv-LV" b="1" i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dzīves </a:t>
            </a:r>
            <a:r>
              <a:rPr lang="lv-LV" b="1" i="1" spc="50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ikvienas bēdas</a:t>
            </a:r>
            <a:endParaRPr lang="lv-LV" b="1" i="1" spc="50" dirty="0">
              <a:ln w="127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03472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7128792" cy="1143000"/>
          </a:xfrm>
          <a:solidFill>
            <a:schemeClr val="accent2">
              <a:lumMod val="50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lv-LV" b="1" i="1" dirty="0">
                <a:solidFill>
                  <a:schemeClr val="bg1"/>
                </a:solidFill>
              </a:rPr>
              <a:t>Par smago darbu </a:t>
            </a:r>
            <a:r>
              <a:rPr lang="lv-LV" b="1" i="1" dirty="0" smtClean="0">
                <a:solidFill>
                  <a:schemeClr val="bg1"/>
                </a:solidFill>
              </a:rPr>
              <a:t>Nācaretē</a:t>
            </a:r>
            <a:endParaRPr lang="lv-LV" b="1" i="1" dirty="0">
              <a:solidFill>
                <a:schemeClr val="bg1"/>
              </a:solidFill>
            </a:endParaRPr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772816"/>
            <a:ext cx="5755704" cy="4429195"/>
          </a:xfrm>
        </p:spPr>
      </p:pic>
    </p:spTree>
    <p:extLst>
      <p:ext uri="{BB962C8B-B14F-4D97-AF65-F5344CB8AC3E}">
        <p14:creationId xmlns:p14="http://schemas.microsoft.com/office/powerpoint/2010/main" val="31052713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3018859" y="116632"/>
            <a:ext cx="6131024" cy="2664296"/>
          </a:xfrm>
        </p:spPr>
        <p:txBody>
          <a:bodyPr>
            <a:normAutofit/>
          </a:bodyPr>
          <a:lstStyle/>
          <a:p>
            <a:r>
              <a:rPr lang="lv-LV" b="1" i="1" dirty="0">
                <a:effectLst>
                  <a:glow rad="63500">
                    <a:schemeClr val="accent6">
                      <a:lumMod val="75000"/>
                      <a:alpha val="40000"/>
                    </a:schemeClr>
                  </a:glow>
                </a:effectLst>
              </a:rPr>
              <a:t>Par </a:t>
            </a:r>
            <a:r>
              <a:rPr lang="lv-LV" b="1" i="1" dirty="0" smtClean="0">
                <a:effectLst>
                  <a:glow rad="63500">
                    <a:schemeClr val="accent6">
                      <a:lumMod val="75000"/>
                      <a:alpha val="40000"/>
                    </a:schemeClr>
                  </a:glow>
                </a:effectLst>
              </a:rPr>
              <a:t>daudzajiem</a:t>
            </a:r>
            <a:br>
              <a:rPr lang="lv-LV" b="1" i="1" dirty="0" smtClean="0">
                <a:effectLst>
                  <a:glow rad="63500">
                    <a:schemeClr val="accent6">
                      <a:lumMod val="75000"/>
                      <a:alpha val="40000"/>
                    </a:schemeClr>
                  </a:glow>
                </a:effectLst>
              </a:rPr>
            </a:br>
            <a:r>
              <a:rPr lang="lv-LV" b="1" i="1" dirty="0" smtClean="0">
                <a:effectLst>
                  <a:glow rad="63500">
                    <a:schemeClr val="accent6">
                      <a:lumMod val="75000"/>
                      <a:alpha val="40000"/>
                    </a:schemeClr>
                  </a:glow>
                </a:effectLst>
              </a:rPr>
              <a:t>pazemības </a:t>
            </a:r>
            <a:r>
              <a:rPr lang="lv-LV" b="1" i="1" dirty="0">
                <a:effectLst>
                  <a:glow rad="63500">
                    <a:schemeClr val="accent6">
                      <a:lumMod val="75000"/>
                      <a:alpha val="40000"/>
                    </a:schemeClr>
                  </a:glow>
                </a:effectLst>
              </a:rPr>
              <a:t>un </a:t>
            </a:r>
            <a:r>
              <a:rPr lang="lv-LV" b="1" i="1" dirty="0" smtClean="0">
                <a:effectLst>
                  <a:glow rad="63500">
                    <a:schemeClr val="accent6">
                      <a:lumMod val="75000"/>
                      <a:alpha val="40000"/>
                    </a:schemeClr>
                  </a:glow>
                </a:effectLst>
              </a:rPr>
              <a:t>apslēptās </a:t>
            </a:r>
            <a:br>
              <a:rPr lang="lv-LV" b="1" i="1" dirty="0" smtClean="0">
                <a:effectLst>
                  <a:glow rad="63500">
                    <a:schemeClr val="accent6">
                      <a:lumMod val="75000"/>
                      <a:alpha val="40000"/>
                    </a:schemeClr>
                  </a:glow>
                </a:effectLst>
              </a:rPr>
            </a:br>
            <a:r>
              <a:rPr lang="lv-LV" b="1" i="1" dirty="0" smtClean="0">
                <a:effectLst>
                  <a:glow rad="63500">
                    <a:schemeClr val="accent6">
                      <a:lumMod val="75000"/>
                      <a:alpha val="40000"/>
                    </a:schemeClr>
                  </a:glow>
                </a:effectLst>
              </a:rPr>
              <a:t>dzīves gadiem</a:t>
            </a:r>
            <a:endParaRPr lang="lv-LV" b="1" i="1" dirty="0">
              <a:effectLst>
                <a:glow rad="63500">
                  <a:schemeClr val="accent6">
                    <a:lumMod val="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6168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5587415"/>
            <a:ext cx="839268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lv-LV" sz="4400" b="1" i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Kungs</a:t>
            </a:r>
            <a:r>
              <a:rPr lang="lv-LV" sz="4400" b="1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, es slavēju Tavu žēlsirdību!</a:t>
            </a:r>
            <a:endParaRPr lang="lv-LV" sz="44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1755473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/>
          </a:bodyPr>
          <a:lstStyle/>
          <a:p>
            <a:r>
              <a:rPr lang="lv-LV" b="1" i="1" dirty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</a:rPr>
              <a:t>Par mūsu kārdinājumu, </a:t>
            </a:r>
            <a:r>
              <a:rPr lang="lv-LV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</a:rPr>
              <a:t/>
            </a:r>
            <a:br>
              <a:rPr lang="lv-LV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</a:rPr>
            </a:br>
            <a:r>
              <a:rPr lang="lv-LV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</a:rPr>
              <a:t>bēdu </a:t>
            </a:r>
            <a:r>
              <a:rPr lang="lv-LV" b="1" i="1" dirty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</a:rPr>
              <a:t>un ciešanu </a:t>
            </a:r>
            <a:r>
              <a:rPr lang="lv-LV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</a:rPr>
              <a:t>uzņemšanos</a:t>
            </a:r>
            <a:endParaRPr lang="lv-LV" b="1" i="1" dirty="0">
              <a:solidFill>
                <a:schemeClr val="bg1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62999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rsraksts 3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l-PL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Calibri"/>
                <a:cs typeface="Arial"/>
              </a:rPr>
              <a:t>Par </a:t>
            </a:r>
            <a:r>
              <a:rPr lang="pl-PL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Calibri"/>
                <a:cs typeface="Arial"/>
              </a:rPr>
              <a:t>to, ka radīji Eņģeļu korus </a:t>
            </a:r>
            <a:endParaRPr lang="lv-LV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tx1">
                    <a:lumMod val="75000"/>
                    <a:lumOff val="25000"/>
                    <a:alpha val="6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26767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07504" y="5661248"/>
            <a:ext cx="8928992" cy="1143000"/>
          </a:xfrm>
          <a:solidFill>
            <a:srgbClr val="10253F">
              <a:alpha val="74118"/>
            </a:srgbClr>
          </a:solidFill>
          <a:effectLst>
            <a:softEdge rad="63500"/>
          </a:effectLst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lv-LV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Par </a:t>
            </a:r>
            <a:r>
              <a:rPr lang="lv-LV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svētdarīšanu</a:t>
            </a:r>
            <a:r>
              <a:rPr lang="lv-LV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iegremdējoties </a:t>
            </a:r>
            <a:r>
              <a:rPr lang="lv-LV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Jordānā</a:t>
            </a:r>
            <a:endParaRPr lang="lv-LV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39474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5364088" y="260648"/>
            <a:ext cx="3240360" cy="2448272"/>
          </a:xfrm>
          <a:blipFill>
            <a:blip r:embed="rId4"/>
            <a:tile tx="0" ty="0" sx="100000" sy="100000" flip="none" algn="tl"/>
          </a:blipFill>
          <a:effectLst>
            <a:softEdge rad="127000"/>
          </a:effectLst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lv-LV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Debesu </a:t>
            </a:r>
            <a:r>
              <a:rPr lang="lv-LV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/>
            </a:r>
            <a:br>
              <a:rPr lang="lv-LV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lv-LV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Valstības </a:t>
            </a:r>
            <a:br>
              <a:rPr lang="lv-LV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lv-LV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sludināšanā</a:t>
            </a:r>
            <a:endParaRPr lang="lv-LV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61306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5587415"/>
            <a:ext cx="839268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lv-LV" sz="4400" b="1" i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Kungs</a:t>
            </a:r>
            <a:r>
              <a:rPr lang="lv-LV" sz="4400" b="1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, es slavēju Tavu žēlsirdību!</a:t>
            </a:r>
            <a:endParaRPr lang="lv-LV" sz="44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7115765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BCBCB"/>
            </a:gs>
            <a:gs pos="13000">
              <a:srgbClr val="5F5F5F"/>
            </a:gs>
            <a:gs pos="30000">
              <a:srgbClr val="5F5F5F"/>
            </a:gs>
            <a:gs pos="60000">
              <a:srgbClr val="FFFFFF"/>
            </a:gs>
            <a:gs pos="67000">
              <a:srgbClr val="B2B2B2"/>
            </a:gs>
            <a:gs pos="68000">
              <a:srgbClr val="292929"/>
            </a:gs>
            <a:gs pos="84000">
              <a:srgbClr val="777777"/>
            </a:gs>
            <a:gs pos="100000">
              <a:srgbClr val="EAEAE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107"/>
            <a:ext cx="7020272" cy="6864266"/>
          </a:xfrm>
        </p:spPr>
      </p:pic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07504" y="5589240"/>
            <a:ext cx="8805664" cy="1143000"/>
          </a:xfrm>
          <a:solidFill>
            <a:schemeClr val="tx1">
              <a:lumMod val="95000"/>
              <a:lumOff val="5000"/>
            </a:schemeClr>
          </a:soli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lv-LV" b="1" i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Par to, ka darīji brīnumus un </a:t>
            </a:r>
            <a:r>
              <a:rPr lang="lv-LV" b="1" i="1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zīmes</a:t>
            </a:r>
            <a:endParaRPr lang="lv-LV" b="1" i="1" dirty="0">
              <a:ln w="127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10921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475656" y="4941168"/>
            <a:ext cx="6264696" cy="1647056"/>
          </a:xfrm>
          <a:solidFill>
            <a:schemeClr val="tx1">
              <a:lumMod val="85000"/>
              <a:lumOff val="15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lv-LV" b="1" i="1" dirty="0">
                <a:ln w="1905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Par to, ka apžēlojies </a:t>
            </a:r>
            <a:r>
              <a:rPr lang="lv-LV" b="1" i="1" dirty="0" smtClean="0">
                <a:ln w="1905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lv-LV" b="1" i="1" dirty="0" smtClean="0">
                <a:ln w="1905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lv-LV" b="1" i="1" dirty="0" smtClean="0">
                <a:ln w="1905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par </a:t>
            </a:r>
            <a:r>
              <a:rPr lang="lv-LV" b="1" i="1" dirty="0">
                <a:ln w="1905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katra cilvēka </a:t>
            </a:r>
            <a:r>
              <a:rPr lang="lv-LV" b="1" i="1" dirty="0" smtClean="0">
                <a:ln w="1905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postu</a:t>
            </a:r>
            <a:endParaRPr lang="lv-LV" b="1" i="1" dirty="0">
              <a:ln w="19050" cmpd="sng">
                <a:noFill/>
                <a:prstDash val="solid"/>
              </a:ln>
              <a:solidFill>
                <a:schemeClr val="bg1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07559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251520" y="4869160"/>
            <a:ext cx="6264696" cy="1728192"/>
          </a:xfrm>
          <a:solidFill>
            <a:schemeClr val="accent2">
              <a:lumMod val="50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lv-LV" b="1" i="1" dirty="0">
                <a:ln w="3155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Par to, ka identificējies </a:t>
            </a:r>
            <a:r>
              <a:rPr lang="lv-LV" b="1" i="1" dirty="0" smtClean="0">
                <a:ln w="3155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lv-LV" b="1" i="1" dirty="0" smtClean="0">
                <a:ln w="3155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lv-LV" b="1" i="1" dirty="0" smtClean="0">
                <a:ln w="3155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ar katru cilvēku</a:t>
            </a:r>
            <a:endParaRPr lang="lv-LV" b="1" i="1" dirty="0">
              <a:ln w="31550" cmpd="sng">
                <a:noFill/>
                <a:prstDash val="solid"/>
              </a:ln>
              <a:solidFill>
                <a:schemeClr val="bg1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7195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5587415"/>
            <a:ext cx="839268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lv-LV" sz="4400" b="1" i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Kungs</a:t>
            </a:r>
            <a:r>
              <a:rPr lang="lv-LV" sz="4400" b="1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, es slavēju Tavu žēlsirdību!</a:t>
            </a:r>
            <a:endParaRPr lang="lv-LV" sz="44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4278869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354162"/>
          </a:xfrm>
          <a:solidFill>
            <a:schemeClr val="tx2">
              <a:lumMod val="75000"/>
            </a:schemeClr>
          </a:solidFill>
          <a:effectLst>
            <a:softEdge rad="63500"/>
          </a:effectLst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lv-LV" b="1" i="1" dirty="0">
                <a:solidFill>
                  <a:schemeClr val="bg1"/>
                </a:solidFill>
                <a:effectLst/>
              </a:rPr>
              <a:t>Apustuļu un mācekļu </a:t>
            </a:r>
            <a:r>
              <a:rPr lang="lv-LV" b="1" i="1" dirty="0" smtClean="0">
                <a:solidFill>
                  <a:schemeClr val="bg1"/>
                </a:solidFill>
                <a:effectLst/>
              </a:rPr>
              <a:t>iedibināšanā</a:t>
            </a:r>
            <a:endParaRPr lang="lv-LV" b="1" i="1" dirty="0">
              <a:solidFill>
                <a:schemeClr val="bg1"/>
              </a:solidFill>
              <a:effectLst/>
            </a:endParaRPr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26914"/>
            <a:ext cx="8229600" cy="4272534"/>
          </a:xfrm>
        </p:spPr>
      </p:pic>
    </p:spTree>
    <p:extLst>
      <p:ext uri="{BB962C8B-B14F-4D97-AF65-F5344CB8AC3E}">
        <p14:creationId xmlns:p14="http://schemas.microsoft.com/office/powerpoint/2010/main" val="8228391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85000"/>
              </a:schemeClr>
            </a:gs>
            <a:gs pos="23000">
              <a:srgbClr val="D4DEFF"/>
            </a:gs>
            <a:gs pos="42000">
              <a:srgbClr val="D4DEFF"/>
            </a:gs>
            <a:gs pos="79000">
              <a:schemeClr val="accent1">
                <a:lumMod val="60000"/>
                <a:lumOff val="40000"/>
              </a:schemeClr>
            </a:gs>
            <a:gs pos="60000">
              <a:srgbClr val="D4DEFF"/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atura vietturis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942783" cy="5589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07504" y="5373216"/>
            <a:ext cx="8928992" cy="1368152"/>
          </a:xfrm>
          <a:solidFill>
            <a:schemeClr val="tx1">
              <a:lumMod val="85000"/>
              <a:lumOff val="15000"/>
            </a:schemeClr>
          </a:solidFill>
          <a:effectLst>
            <a:softEdge rad="127000"/>
          </a:effectLst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lv-LV" b="1" i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Vissvētās</a:t>
            </a:r>
            <a:r>
              <a:rPr lang="lv-LV" b="1" i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lv-LV" b="1" i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Euharistijas</a:t>
            </a:r>
            <a:r>
              <a:rPr lang="lv-LV" b="1" i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lv-LV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iedibināšanā</a:t>
            </a:r>
            <a:endParaRPr lang="lv-LV" b="1" i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17426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2699792" y="5085184"/>
            <a:ext cx="6300192" cy="1584176"/>
          </a:xfrm>
          <a:solidFill>
            <a:schemeClr val="accent2">
              <a:lumMod val="75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lv-LV" b="1" i="1" dirty="0"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</a:rPr>
              <a:t>Par to, ka uzņēmies </a:t>
            </a:r>
            <a:r>
              <a:rPr lang="lv-LV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</a:rPr>
              <a:t/>
            </a:r>
            <a:br>
              <a:rPr lang="lv-LV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</a:rPr>
            </a:br>
            <a:r>
              <a:rPr lang="lv-LV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</a:rPr>
              <a:t>upuri </a:t>
            </a:r>
            <a:r>
              <a:rPr lang="lv-LV" b="1" i="1" dirty="0"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</a:rPr>
              <a:t>par </a:t>
            </a:r>
            <a:r>
              <a:rPr lang="lv-LV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</a:rPr>
              <a:t>mūsu grēkiem</a:t>
            </a:r>
            <a:endParaRPr lang="lv-LV" b="1" i="1" dirty="0">
              <a:solidFill>
                <a:schemeClr val="bg1"/>
              </a:solidFill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20294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rsrakst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b="1" i="1" dirty="0">
                <a:ln w="1905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</a:effectLst>
              </a:rPr>
              <a:t>Par to, ka radīji debesis un </a:t>
            </a:r>
            <a:r>
              <a:rPr lang="lv-LV" b="1" i="1" dirty="0" smtClean="0">
                <a:ln w="1905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</a:effectLst>
              </a:rPr>
              <a:t>zemi</a:t>
            </a:r>
            <a:endParaRPr lang="lv-LV" b="1" i="1" dirty="0">
              <a:ln w="19050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54548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5587415"/>
            <a:ext cx="839268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lv-LV" sz="4400" b="1" i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Kungs</a:t>
            </a:r>
            <a:r>
              <a:rPr lang="lv-LV" sz="4400" b="1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, es slavēju Tavu žēlsirdību!</a:t>
            </a:r>
            <a:endParaRPr lang="lv-LV" sz="44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287268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70992" y="476672"/>
            <a:ext cx="9073008" cy="1143000"/>
          </a:xfrm>
          <a:solidFill>
            <a:schemeClr val="tx1">
              <a:lumMod val="85000"/>
              <a:lumOff val="15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lv-LV" sz="4000" b="1" i="1" dirty="0" err="1">
                <a:solidFill>
                  <a:schemeClr val="bg1"/>
                </a:solidFill>
              </a:rPr>
              <a:t>Ģetzemanes</a:t>
            </a:r>
            <a:r>
              <a:rPr lang="lv-LV" sz="4000" b="1" i="1" dirty="0">
                <a:solidFill>
                  <a:schemeClr val="bg1"/>
                </a:solidFill>
              </a:rPr>
              <a:t> dārza vientulībā un </a:t>
            </a:r>
            <a:r>
              <a:rPr lang="lv-LV" sz="4000" b="1" i="1" dirty="0" smtClean="0">
                <a:solidFill>
                  <a:schemeClr val="bg1"/>
                </a:solidFill>
              </a:rPr>
              <a:t>bailēs</a:t>
            </a:r>
            <a:endParaRPr lang="lv-LV" sz="4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078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5"/>
          <a:stretch/>
        </p:blipFill>
        <p:spPr>
          <a:xfrm>
            <a:off x="251520" y="332656"/>
            <a:ext cx="4896544" cy="64543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716016" y="260648"/>
            <a:ext cx="4258816" cy="5904656"/>
          </a:xfrm>
        </p:spPr>
        <p:txBody>
          <a:bodyPr>
            <a:normAutofit/>
          </a:bodyPr>
          <a:lstStyle/>
          <a:p>
            <a:r>
              <a:rPr lang="lv-LV" b="1" i="1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Par to, ka </a:t>
            </a:r>
            <a:r>
              <a:rPr lang="lv-LV" b="1" i="1" dirty="0" smtClean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lv-LV" b="1" i="1" dirty="0" smtClean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lv-LV" b="1" i="1" dirty="0" smtClean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pieņēmi </a:t>
            </a:r>
            <a:br>
              <a:rPr lang="lv-LV" b="1" i="1" dirty="0" smtClean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lv-LV" b="1" i="1" dirty="0" smtClean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vistuvākā</a:t>
            </a:r>
            <a:br>
              <a:rPr lang="lv-LV" b="1" i="1" dirty="0" smtClean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lv-LV" b="1" i="1" dirty="0" smtClean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lv-LV" b="1" i="1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mācekļa </a:t>
            </a:r>
            <a:r>
              <a:rPr lang="lv-LV" b="1" i="1" dirty="0" smtClean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nodevību</a:t>
            </a:r>
            <a:endParaRPr lang="lv-LV" b="1" i="1" dirty="0">
              <a:ln>
                <a:solidFill>
                  <a:schemeClr val="bg1"/>
                </a:solidFill>
              </a:ln>
              <a:solidFill>
                <a:srgbClr val="FFC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77500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3131840" y="4581128"/>
            <a:ext cx="5760640" cy="2160240"/>
          </a:xfrm>
          <a:blipFill>
            <a:blip r:embed="rId4"/>
            <a:tile tx="0" ty="0" sx="100000" sy="100000" flip="none" algn="tl"/>
          </a:blip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es-ES" b="1" i="1" dirty="0"/>
              <a:t>Par </a:t>
            </a:r>
            <a:r>
              <a:rPr lang="es-ES" b="1" i="1" dirty="0" err="1"/>
              <a:t>to</a:t>
            </a:r>
            <a:r>
              <a:rPr lang="es-ES" b="1" i="1" dirty="0"/>
              <a:t>, </a:t>
            </a:r>
            <a:r>
              <a:rPr lang="es-ES" b="1" i="1" dirty="0" err="1"/>
              <a:t>ka</a:t>
            </a:r>
            <a:r>
              <a:rPr lang="es-ES" b="1" i="1" dirty="0"/>
              <a:t> </a:t>
            </a:r>
            <a:r>
              <a:rPr lang="es-ES" b="1" i="1" dirty="0" err="1"/>
              <a:t>pieņēmi</a:t>
            </a:r>
            <a:r>
              <a:rPr lang="es-ES" b="1" i="1" dirty="0"/>
              <a:t> </a:t>
            </a:r>
            <a:r>
              <a:rPr lang="lv-LV" b="1" i="1" dirty="0" smtClean="0"/>
              <a:t/>
            </a:r>
            <a:br>
              <a:rPr lang="lv-LV" b="1" i="1" dirty="0" smtClean="0"/>
            </a:br>
            <a:r>
              <a:rPr lang="es-ES" b="1" i="1" dirty="0" err="1" smtClean="0"/>
              <a:t>tautas</a:t>
            </a:r>
            <a:r>
              <a:rPr lang="es-ES" b="1" i="1" dirty="0" smtClean="0"/>
              <a:t> </a:t>
            </a:r>
            <a:r>
              <a:rPr lang="es-ES" b="1" i="1" dirty="0"/>
              <a:t>un </a:t>
            </a:r>
            <a:r>
              <a:rPr lang="es-ES" b="1" i="1" dirty="0" err="1"/>
              <a:t>virspriesteru</a:t>
            </a:r>
            <a:r>
              <a:rPr lang="es-ES" b="1" i="1" dirty="0"/>
              <a:t> </a:t>
            </a:r>
            <a:r>
              <a:rPr lang="lv-LV" b="1" i="1" dirty="0" smtClean="0"/>
              <a:t/>
            </a:r>
            <a:br>
              <a:rPr lang="lv-LV" b="1" i="1" dirty="0" smtClean="0"/>
            </a:br>
            <a:r>
              <a:rPr lang="es-ES" b="1" i="1" dirty="0" err="1" smtClean="0"/>
              <a:t>novēršanos</a:t>
            </a:r>
            <a:r>
              <a:rPr lang="es-ES" b="1" i="1" dirty="0" smtClean="0"/>
              <a:t> </a:t>
            </a:r>
            <a:r>
              <a:rPr lang="es-ES" b="1" i="1" dirty="0"/>
              <a:t>no </a:t>
            </a:r>
            <a:r>
              <a:rPr lang="es-ES" b="1" i="1" dirty="0" err="1" smtClean="0"/>
              <a:t>Sevis</a:t>
            </a:r>
            <a:endParaRPr lang="lv-LV" b="1" i="1" dirty="0"/>
          </a:p>
        </p:txBody>
      </p:sp>
    </p:spTree>
    <p:extLst>
      <p:ext uri="{BB962C8B-B14F-4D97-AF65-F5344CB8AC3E}">
        <p14:creationId xmlns:p14="http://schemas.microsoft.com/office/powerpoint/2010/main" val="33272624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5587415"/>
            <a:ext cx="839268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lv-LV" sz="4400" b="1" i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Kungs</a:t>
            </a:r>
            <a:r>
              <a:rPr lang="lv-LV" sz="4400" b="1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, es slavēju Tavu žēlsirdību!</a:t>
            </a:r>
            <a:endParaRPr lang="lv-LV" sz="44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5046339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" contrast="-30000"/>
                    </a14:imgEffect>
                  </a14:imgLayer>
                </a14:imgProps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5328592" cy="1584176"/>
          </a:xfrm>
          <a:solidFill>
            <a:schemeClr val="bg1">
              <a:lumMod val="85000"/>
            </a:schemeClr>
          </a:solidFill>
          <a:effectLst>
            <a:softEdge rad="63500"/>
          </a:effectLst>
        </p:spPr>
        <p:txBody>
          <a:bodyPr>
            <a:normAutofit/>
          </a:bodyPr>
          <a:lstStyle/>
          <a:p>
            <a:pPr algn="l"/>
            <a:r>
              <a:rPr lang="lv-LV" b="1" i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Par </a:t>
            </a:r>
            <a:r>
              <a:rPr lang="lv-LV" b="1" i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to, ka pieņēmi </a:t>
            </a:r>
            <a:r>
              <a:rPr lang="lv-LV" b="1" i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lv-LV" b="1" i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lv-LV" b="1" i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netaisnīgu spriedumu</a:t>
            </a:r>
            <a:endParaRPr lang="lv-LV" b="1" i="1" dirty="0">
              <a:ln w="12700">
                <a:noFill/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3091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34"/>
          <a:stretch/>
        </p:blipFill>
        <p:spPr>
          <a:xfrm>
            <a:off x="323528" y="404664"/>
            <a:ext cx="7879008" cy="4719174"/>
          </a:xfrm>
        </p:spPr>
      </p:pic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2195736" y="5085184"/>
            <a:ext cx="6645424" cy="1512168"/>
          </a:xfrm>
          <a:blipFill>
            <a:blip r:embed="rId4"/>
            <a:tile tx="0" ty="0" sx="100000" sy="100000" flip="none" algn="tl"/>
          </a:blipFill>
        </p:spPr>
        <p:txBody>
          <a:bodyPr>
            <a:noAutofit/>
          </a:bodyPr>
          <a:lstStyle/>
          <a:p>
            <a:pPr algn="r"/>
            <a:r>
              <a:rPr lang="lv-LV" b="1" i="1" dirty="0" smtClean="0">
                <a:ln w="31550" cmpd="sng">
                  <a:noFill/>
                  <a:prstDash val="solid"/>
                </a:ln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Par </a:t>
            </a:r>
            <a:r>
              <a:rPr lang="lv-LV" b="1" i="1" dirty="0">
                <a:ln w="31550" cmpd="sng">
                  <a:noFill/>
                  <a:prstDash val="solid"/>
                </a:ln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to, ka pieņēmi </a:t>
            </a:r>
            <a:r>
              <a:rPr lang="lv-LV" b="1" i="1" dirty="0" smtClean="0">
                <a:ln w="31550" cmpd="sng">
                  <a:noFill/>
                  <a:prstDash val="solid"/>
                </a:ln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lv-LV" b="1" i="1" dirty="0" smtClean="0">
                <a:ln w="31550" cmpd="sng">
                  <a:noFill/>
                  <a:prstDash val="solid"/>
                </a:ln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lv-LV" b="1" i="1" dirty="0" smtClean="0">
                <a:ln w="31550" cmpd="sng">
                  <a:noFill/>
                  <a:prstDash val="solid"/>
                </a:ln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pazemojumus </a:t>
            </a:r>
            <a:r>
              <a:rPr lang="lv-LV" b="1" i="1" dirty="0">
                <a:ln w="31550" cmpd="sng">
                  <a:noFill/>
                  <a:prstDash val="solid"/>
                </a:ln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un izsmieklu</a:t>
            </a:r>
          </a:p>
        </p:txBody>
      </p:sp>
    </p:spTree>
    <p:extLst>
      <p:ext uri="{BB962C8B-B14F-4D97-AF65-F5344CB8AC3E}">
        <p14:creationId xmlns:p14="http://schemas.microsoft.com/office/powerpoint/2010/main" val="25612126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36712"/>
            <a:ext cx="6984776" cy="471944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971600" y="692696"/>
            <a:ext cx="3970784" cy="2232248"/>
          </a:xfrm>
        </p:spPr>
        <p:txBody>
          <a:bodyPr>
            <a:normAutofit/>
          </a:bodyPr>
          <a:lstStyle/>
          <a:p>
            <a:r>
              <a:rPr lang="lv-LV" b="1" i="1" dirty="0" smtClean="0">
                <a:effectLst>
                  <a:glow rad="101600">
                    <a:schemeClr val="accent2">
                      <a:lumMod val="20000"/>
                      <a:lumOff val="80000"/>
                      <a:alpha val="60000"/>
                    </a:schemeClr>
                  </a:glow>
                </a:effectLst>
              </a:rPr>
              <a:t>Šaustīšanas </a:t>
            </a:r>
            <a:br>
              <a:rPr lang="lv-LV" b="1" i="1" dirty="0" smtClean="0">
                <a:effectLst>
                  <a:glow rad="101600">
                    <a:schemeClr val="accent2">
                      <a:lumMod val="20000"/>
                      <a:lumOff val="80000"/>
                      <a:alpha val="60000"/>
                    </a:schemeClr>
                  </a:glow>
                </a:effectLst>
              </a:rPr>
            </a:br>
            <a:r>
              <a:rPr lang="lv-LV" b="1" i="1" dirty="0" smtClean="0">
                <a:effectLst>
                  <a:glow rad="101600">
                    <a:schemeClr val="accent2">
                      <a:lumMod val="20000"/>
                      <a:lumOff val="80000"/>
                      <a:alpha val="60000"/>
                    </a:schemeClr>
                  </a:glow>
                </a:effectLst>
              </a:rPr>
              <a:t>ciešanās</a:t>
            </a:r>
            <a:endParaRPr lang="lv-LV" b="1" i="1" dirty="0">
              <a:effectLst>
                <a:glow rad="101600">
                  <a:schemeClr val="accent2">
                    <a:lumMod val="20000"/>
                    <a:lumOff val="80000"/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28657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5587415"/>
            <a:ext cx="839268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lv-LV" sz="4400" b="1" i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Kungs</a:t>
            </a:r>
            <a:r>
              <a:rPr lang="lv-LV" sz="4400" b="1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, es slavēju Tavu žēlsirdību!</a:t>
            </a:r>
            <a:endParaRPr lang="lv-LV" sz="44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7528158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67544" y="4293096"/>
            <a:ext cx="8507288" cy="2376264"/>
          </a:xfrm>
        </p:spPr>
        <p:txBody>
          <a:bodyPr>
            <a:normAutofit/>
          </a:bodyPr>
          <a:lstStyle/>
          <a:p>
            <a:r>
              <a:rPr lang="lv-LV" sz="5000" b="1" i="1" dirty="0" smtClean="0">
                <a:ln>
                  <a:solidFill>
                    <a:schemeClr val="tx1"/>
                  </a:solidFill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Pacietībā </a:t>
            </a:r>
            <a:br>
              <a:rPr lang="lv-LV" sz="5000" b="1" i="1" dirty="0" smtClean="0">
                <a:ln>
                  <a:solidFill>
                    <a:schemeClr val="tx1"/>
                  </a:solidFill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lv-LV" sz="5000" b="1" i="1" dirty="0" smtClean="0">
                <a:ln>
                  <a:solidFill>
                    <a:schemeClr val="tx1"/>
                  </a:solidFill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kronēšanas </a:t>
            </a:r>
            <a:r>
              <a:rPr lang="lv-LV" sz="5000" b="1" i="1" dirty="0">
                <a:ln>
                  <a:solidFill>
                    <a:schemeClr val="tx1"/>
                  </a:solidFill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ar ērkšķiem laikā</a:t>
            </a:r>
          </a:p>
        </p:txBody>
      </p:sp>
    </p:spTree>
    <p:extLst>
      <p:ext uri="{BB962C8B-B14F-4D97-AF65-F5344CB8AC3E}">
        <p14:creationId xmlns:p14="http://schemas.microsoft.com/office/powerpoint/2010/main" val="15945255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5587415"/>
            <a:ext cx="839268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lv-LV" sz="4400" b="1" i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Kungs</a:t>
            </a:r>
            <a:r>
              <a:rPr lang="lv-LV" sz="4400" b="1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, es slavēju Tavu žēlsirdību!</a:t>
            </a:r>
            <a:endParaRPr lang="lv-LV" sz="44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2149132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3203848" y="2204864"/>
            <a:ext cx="5626968" cy="2088232"/>
          </a:xfrm>
        </p:spPr>
        <p:txBody>
          <a:bodyPr>
            <a:normAutofit/>
          </a:bodyPr>
          <a:lstStyle/>
          <a:p>
            <a:r>
              <a:rPr lang="pl-PL" b="1" i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Par </a:t>
            </a:r>
            <a:r>
              <a:rPr lang="pl-PL" b="1" i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to, ka uzņēmies </a:t>
            </a:r>
            <a:r>
              <a:rPr lang="lv-LV" b="1" i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lv-LV" b="1" i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pl-PL" b="1" i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Krusta </a:t>
            </a:r>
            <a:r>
              <a:rPr lang="pl-PL" b="1" i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ceļu</a:t>
            </a:r>
            <a:endParaRPr lang="lv-LV" b="1" i="1" dirty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23431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8640"/>
            <a:ext cx="7344816" cy="6532827"/>
          </a:xfrm>
        </p:spPr>
      </p:pic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lv-LV" sz="50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Par </a:t>
            </a:r>
            <a:r>
              <a:rPr lang="lv-LV" sz="50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to, ka biji gatavs ciest </a:t>
            </a:r>
            <a:r>
              <a:rPr lang="lv-LV" sz="50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/>
            </a:r>
            <a:br>
              <a:rPr lang="lv-LV" sz="50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lv-LV" sz="50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zem </a:t>
            </a:r>
            <a:r>
              <a:rPr lang="lv-LV" sz="50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Krusta smaguma</a:t>
            </a:r>
          </a:p>
        </p:txBody>
      </p:sp>
    </p:spTree>
    <p:extLst>
      <p:ext uri="{BB962C8B-B14F-4D97-AF65-F5344CB8AC3E}">
        <p14:creationId xmlns:p14="http://schemas.microsoft.com/office/powerpoint/2010/main" val="33816793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5587415"/>
            <a:ext cx="839268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lv-LV" sz="4400" b="1" i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Kungs</a:t>
            </a:r>
            <a:r>
              <a:rPr lang="lv-LV" sz="4400" b="1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, es slavēju Tavu žēlsirdību!</a:t>
            </a:r>
            <a:endParaRPr lang="lv-LV" sz="44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0778321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85000"/>
              </a:schemeClr>
            </a:gs>
            <a:gs pos="23000">
              <a:srgbClr val="D4DEFF"/>
            </a:gs>
            <a:gs pos="42000">
              <a:srgbClr val="D4DEFF"/>
            </a:gs>
            <a:gs pos="79000">
              <a:schemeClr val="accent1">
                <a:lumMod val="60000"/>
                <a:lumOff val="40000"/>
              </a:schemeClr>
            </a:gs>
            <a:gs pos="60000">
              <a:srgbClr val="D4DEFF"/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572000" y="1484784"/>
            <a:ext cx="4410134" cy="3096344"/>
          </a:xfrm>
        </p:spPr>
        <p:txBody>
          <a:bodyPr>
            <a:normAutofit/>
          </a:bodyPr>
          <a:lstStyle/>
          <a:p>
            <a:r>
              <a:rPr lang="fi-FI" b="1" i="1" dirty="0" smtClean="0">
                <a:ln w="190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Par </a:t>
            </a:r>
            <a:r>
              <a:rPr lang="fi-FI" b="1" i="1" dirty="0">
                <a:ln w="190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to, ka </a:t>
            </a:r>
            <a:r>
              <a:rPr lang="fi-FI" b="1" i="1" dirty="0" smtClean="0">
                <a:ln w="190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pieņēmi</a:t>
            </a:r>
            <a:r>
              <a:rPr lang="lv-LV" b="1" i="1" dirty="0" smtClean="0">
                <a:ln w="190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lv-LV" b="1" i="1" dirty="0" smtClean="0">
                <a:ln w="190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fi-FI" b="1" i="1" dirty="0" smtClean="0">
                <a:ln w="190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Veronikas </a:t>
            </a:r>
            <a:r>
              <a:rPr lang="lv-LV" b="1" i="1" dirty="0" smtClean="0">
                <a:ln w="190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lv-LV" b="1" i="1" dirty="0" smtClean="0">
                <a:ln w="190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fi-FI" b="1" i="1" dirty="0" smtClean="0">
                <a:ln w="190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pakalpojumu</a:t>
            </a:r>
            <a:endParaRPr lang="lv-LV" b="1" i="1" dirty="0">
              <a:ln w="1905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4248472" cy="5167354"/>
          </a:xfrm>
        </p:spPr>
      </p:pic>
    </p:spTree>
    <p:extLst>
      <p:ext uri="{BB962C8B-B14F-4D97-AF65-F5344CB8AC3E}">
        <p14:creationId xmlns:p14="http://schemas.microsoft.com/office/powerpoint/2010/main" val="10136217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85000"/>
              </a:schemeClr>
            </a:gs>
            <a:gs pos="23000">
              <a:srgbClr val="D4DEFF"/>
            </a:gs>
            <a:gs pos="42000">
              <a:srgbClr val="D4DEFF"/>
            </a:gs>
            <a:gs pos="79000">
              <a:schemeClr val="accent1">
                <a:lumMod val="60000"/>
                <a:lumOff val="40000"/>
              </a:schemeClr>
            </a:gs>
            <a:gs pos="60000">
              <a:srgbClr val="D4DEFF"/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4104456" cy="4320480"/>
          </a:xfrm>
        </p:spPr>
        <p:txBody>
          <a:bodyPr>
            <a:normAutofit/>
          </a:bodyPr>
          <a:lstStyle/>
          <a:p>
            <a:r>
              <a:rPr lang="lv-LV" b="1" i="1" dirty="0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Sāpīgajā </a:t>
            </a:r>
            <a:br>
              <a:rPr lang="lv-LV" b="1" i="1" dirty="0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lv-LV" b="1" i="1" dirty="0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tikšanās reizē </a:t>
            </a:r>
            <a:br>
              <a:rPr lang="lv-LV" b="1" i="1" dirty="0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lv-LV" b="1" i="1" dirty="0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ar </a:t>
            </a:r>
            <a:r>
              <a:rPr lang="lv-LV" b="1" i="1" dirty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Māti</a:t>
            </a:r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04664"/>
            <a:ext cx="4209292" cy="6088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78981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4392488" cy="2871192"/>
          </a:xfrm>
        </p:spPr>
        <p:txBody>
          <a:bodyPr>
            <a:normAutofit/>
          </a:bodyPr>
          <a:lstStyle/>
          <a:p>
            <a:pPr algn="l"/>
            <a:r>
              <a:rPr lang="lv-LV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</a:rPr>
              <a:t>Par </a:t>
            </a:r>
            <a:r>
              <a:rPr lang="lv-LV" b="1" i="1" dirty="0"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</a:rPr>
              <a:t>to, ka pieņēmi </a:t>
            </a:r>
            <a:r>
              <a:rPr lang="lv-LV" b="1" i="1" dirty="0" err="1"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</a:rPr>
              <a:t>Kirēnes</a:t>
            </a:r>
            <a:r>
              <a:rPr lang="lv-LV" b="1" i="1" dirty="0"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</a:rPr>
              <a:t> Sīmaņa palīdzību</a:t>
            </a:r>
          </a:p>
        </p:txBody>
      </p:sp>
    </p:spTree>
    <p:extLst>
      <p:ext uri="{BB962C8B-B14F-4D97-AF65-F5344CB8AC3E}">
        <p14:creationId xmlns:p14="http://schemas.microsoft.com/office/powerpoint/2010/main" val="2284590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5587415"/>
            <a:ext cx="839268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lv-LV" sz="4400" b="1" i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Kungs</a:t>
            </a:r>
            <a:r>
              <a:rPr lang="lv-LV" sz="4400" b="1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, es slavēju Tavu žēlsirdību!</a:t>
            </a:r>
            <a:endParaRPr lang="lv-LV" sz="44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7980046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85000"/>
              </a:schemeClr>
            </a:gs>
            <a:gs pos="23000">
              <a:srgbClr val="D4DEFF"/>
            </a:gs>
            <a:gs pos="42000">
              <a:srgbClr val="D4DEFF"/>
            </a:gs>
            <a:gs pos="79000">
              <a:schemeClr val="accent1">
                <a:lumMod val="60000"/>
                <a:lumOff val="40000"/>
              </a:schemeClr>
            </a:gs>
            <a:gs pos="60000">
              <a:srgbClr val="D4DEFF"/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368152"/>
          </a:xfrm>
        </p:spPr>
        <p:txBody>
          <a:bodyPr>
            <a:normAutofit fontScale="90000"/>
          </a:bodyPr>
          <a:lstStyle/>
          <a:p>
            <a:r>
              <a:rPr lang="lv-LV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Par </a:t>
            </a:r>
            <a:r>
              <a:rPr lang="lv-LV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to, ka noliecies </a:t>
            </a:r>
            <a:r>
              <a:rPr lang="lv-LV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/>
            </a:r>
            <a:br>
              <a:rPr lang="lv-LV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</a:br>
            <a:r>
              <a:rPr lang="lv-LV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pār </a:t>
            </a:r>
            <a:r>
              <a:rPr lang="lv-LV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raudošajām sievietēm</a:t>
            </a:r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65826"/>
            <a:ext cx="8229600" cy="3394710"/>
          </a:xfrm>
        </p:spPr>
      </p:pic>
    </p:spTree>
    <p:extLst>
      <p:ext uri="{BB962C8B-B14F-4D97-AF65-F5344CB8AC3E}">
        <p14:creationId xmlns:p14="http://schemas.microsoft.com/office/powerpoint/2010/main" val="40996167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835696" y="4869160"/>
            <a:ext cx="6923112" cy="1642194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lv-LV" b="1" i="1" dirty="0" smtClean="0"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Pazemojumā, </a:t>
            </a:r>
            <a:br>
              <a:rPr lang="lv-LV" b="1" i="1" dirty="0" smtClean="0"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</a:br>
            <a:r>
              <a:rPr lang="lv-LV" b="1" i="1" dirty="0" smtClean="0"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kad tika noplēstas drēbes</a:t>
            </a:r>
            <a:endParaRPr lang="lv-LV" b="1" i="1" dirty="0">
              <a:solidFill>
                <a:schemeClr val="tx2">
                  <a:lumMod val="75000"/>
                </a:schemeClr>
              </a:solidFill>
              <a:effectLst>
                <a:glow rad="101600">
                  <a:schemeClr val="bg1">
                    <a:lumMod val="95000"/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53804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5508104" y="2996952"/>
            <a:ext cx="3466728" cy="3600400"/>
          </a:xfrm>
        </p:spPr>
        <p:txBody>
          <a:bodyPr>
            <a:normAutofit/>
          </a:bodyPr>
          <a:lstStyle/>
          <a:p>
            <a:r>
              <a:rPr lang="lv-LV" b="1" i="1" dirty="0" smtClean="0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Krustā </a:t>
            </a:r>
            <a:br>
              <a:rPr lang="lv-LV" b="1" i="1" dirty="0" smtClean="0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lv-LV" b="1" i="1" dirty="0" smtClean="0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sišanas </a:t>
            </a:r>
            <a:br>
              <a:rPr lang="lv-LV" b="1" i="1" dirty="0" smtClean="0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lv-LV" b="1" i="1" dirty="0" smtClean="0">
                <a:ln>
                  <a:solidFill>
                    <a:schemeClr val="tx1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ciešanās</a:t>
            </a:r>
            <a:endParaRPr lang="lv-LV" b="1" i="1" dirty="0">
              <a:ln>
                <a:solidFill>
                  <a:schemeClr val="tx1"/>
                </a:solidFill>
              </a:ln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11987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rsraksts 3"/>
          <p:cNvSpPr>
            <a:spLocks noGrp="1"/>
          </p:cNvSpPr>
          <p:nvPr>
            <p:ph type="title"/>
          </p:nvPr>
        </p:nvSpPr>
        <p:spPr>
          <a:xfrm>
            <a:off x="395536" y="5589240"/>
            <a:ext cx="8229600" cy="1143000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lv-LV" b="1" i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Calibri"/>
                <a:cs typeface="Arial"/>
              </a:rPr>
              <a:t>Par </a:t>
            </a:r>
            <a:r>
              <a:rPr lang="lv-LV" b="1" i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Calibri"/>
                <a:cs typeface="Arial"/>
              </a:rPr>
              <a:t>to, ka </a:t>
            </a:r>
            <a:r>
              <a:rPr lang="lv-LV" b="1" i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Calibri"/>
                <a:cs typeface="Arial"/>
              </a:rPr>
              <a:t>radīji gaismu tumsā</a:t>
            </a:r>
            <a:endParaRPr lang="lv-LV" b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51498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5587415"/>
            <a:ext cx="839268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lv-LV" sz="4400" b="1" i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Kungs</a:t>
            </a:r>
            <a:r>
              <a:rPr lang="lv-LV" sz="4400" b="1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, es slavēju Tavu žēlsirdību!</a:t>
            </a:r>
            <a:endParaRPr lang="lv-LV" sz="44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9415308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atura vietturis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4"/>
          <a:stretch/>
        </p:blipFill>
        <p:spPr>
          <a:xfrm>
            <a:off x="1691680" y="0"/>
            <a:ext cx="5758205" cy="5432445"/>
          </a:xfrm>
        </p:spPr>
      </p:pic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691680" y="5159830"/>
            <a:ext cx="5812363" cy="1698170"/>
          </a:xfrm>
          <a:blipFill>
            <a:blip r:embed="rId3"/>
            <a:tile tx="0" ty="0" sx="100000" sy="100000" flip="none" algn="tl"/>
          </a:blipFill>
          <a:effectLst>
            <a:softEdge rad="127000"/>
          </a:effectLst>
        </p:spPr>
        <p:txBody>
          <a:bodyPr>
            <a:noAutofit/>
          </a:bodyPr>
          <a:lstStyle/>
          <a:p>
            <a:pPr algn="l"/>
            <a:r>
              <a:rPr lang="lv-LV" b="1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Par to, ka piedevi mums </a:t>
            </a:r>
            <a:r>
              <a:rPr lang="lv-LV" b="1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grēkus agonijas brīdī</a:t>
            </a:r>
          </a:p>
        </p:txBody>
      </p:sp>
    </p:spTree>
    <p:extLst>
      <p:ext uri="{BB962C8B-B14F-4D97-AF65-F5344CB8AC3E}">
        <p14:creationId xmlns:p14="http://schemas.microsoft.com/office/powerpoint/2010/main" val="6296843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79512" y="4941168"/>
            <a:ext cx="5580112" cy="1800200"/>
          </a:xfrm>
          <a:solidFill>
            <a:srgbClr val="336699">
              <a:alpha val="75686"/>
            </a:srgb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l"/>
            <a:r>
              <a:rPr lang="lv-LV" b="1" i="1" spc="50" dirty="0" smtClean="0">
                <a:ln w="12700" cmpd="sng"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Par </a:t>
            </a:r>
            <a:r>
              <a:rPr lang="lv-LV" b="1" i="1" spc="50" dirty="0">
                <a:ln w="12700" cmpd="sng"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to, ka Mariju </a:t>
            </a:r>
            <a:r>
              <a:rPr lang="lv-LV" b="1" i="1" spc="50" dirty="0" smtClean="0">
                <a:ln w="12700" cmpd="sng"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/>
            </a:r>
            <a:br>
              <a:rPr lang="lv-LV" b="1" i="1" spc="50" dirty="0" smtClean="0">
                <a:ln w="12700" cmpd="sng"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lv-LV" b="1" i="1" spc="50" dirty="0" smtClean="0">
                <a:ln w="12700" cmpd="sng"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mums </a:t>
            </a:r>
            <a:r>
              <a:rPr lang="lv-LV" b="1" i="1" spc="50" dirty="0">
                <a:ln w="12700" cmpd="sng"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dāvāji kā Māti</a:t>
            </a:r>
          </a:p>
        </p:txBody>
      </p:sp>
    </p:spTree>
    <p:extLst>
      <p:ext uri="{BB962C8B-B14F-4D97-AF65-F5344CB8AC3E}">
        <p14:creationId xmlns:p14="http://schemas.microsoft.com/office/powerpoint/2010/main" val="33237111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251520" y="5157192"/>
            <a:ext cx="8229600" cy="1512168"/>
          </a:xfrm>
        </p:spPr>
        <p:txBody>
          <a:bodyPr>
            <a:normAutofit/>
          </a:bodyPr>
          <a:lstStyle/>
          <a:p>
            <a:pPr algn="l"/>
            <a:r>
              <a:rPr lang="lv-LV" b="1" i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</a:rPr>
              <a:t>Par </a:t>
            </a:r>
            <a:r>
              <a:rPr lang="lv-LV" b="1" i="1" dirty="0">
                <a:effectLst>
                  <a:glow rad="101600">
                    <a:schemeClr val="bg1">
                      <a:alpha val="40000"/>
                    </a:schemeClr>
                  </a:glow>
                </a:effectLst>
              </a:rPr>
              <a:t>to, </a:t>
            </a:r>
            <a:r>
              <a:rPr lang="lv-LV" b="1" i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</a:rPr>
              <a:t>ka pieņēmi </a:t>
            </a:r>
            <a:br>
              <a:rPr lang="lv-LV" b="1" i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</a:rPr>
            </a:br>
            <a:r>
              <a:rPr lang="lv-LV" b="1" i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</a:rPr>
              <a:t>vislielākās </a:t>
            </a:r>
            <a:r>
              <a:rPr lang="lv-LV" b="1" i="1" dirty="0">
                <a:effectLst>
                  <a:glow rad="101600">
                    <a:schemeClr val="bg1">
                      <a:alpha val="40000"/>
                    </a:schemeClr>
                  </a:glow>
                </a:effectLst>
              </a:rPr>
              <a:t>pamestības </a:t>
            </a:r>
            <a:r>
              <a:rPr lang="lv-LV" b="1" i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</a:rPr>
              <a:t>ciešanas</a:t>
            </a:r>
            <a:endParaRPr lang="lv-LV" b="1" i="1" dirty="0">
              <a:effectLst>
                <a:glow rad="101600">
                  <a:schemeClr val="bg1">
                    <a:alpha val="40000"/>
                  </a:schemeClr>
                </a:glow>
              </a:effectLst>
            </a:endParaRPr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88640"/>
            <a:ext cx="7155118" cy="47530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44234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5587415"/>
            <a:ext cx="839268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lv-LV" sz="4400" b="1" i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Kungs</a:t>
            </a:r>
            <a:r>
              <a:rPr lang="lv-LV" sz="4400" b="1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, es slavēju Tavu žēlsirdību!</a:t>
            </a:r>
            <a:endParaRPr lang="lv-LV" sz="44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4233747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9000">
              <a:schemeClr val="tx1">
                <a:lumMod val="65000"/>
                <a:lumOff val="35000"/>
              </a:schemeClr>
            </a:gs>
            <a:gs pos="56000">
              <a:srgbClr val="D4DEFF"/>
            </a:gs>
            <a:gs pos="76000">
              <a:srgbClr val="D4DEFF"/>
            </a:gs>
            <a:gs pos="95000">
              <a:srgbClr val="96AB94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76672"/>
            <a:ext cx="4788024" cy="4788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395536" y="53732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v-LV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</a:rPr>
              <a:t>Par </a:t>
            </a:r>
            <a:r>
              <a:rPr lang="lv-LV" b="1" i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</a:rPr>
              <a:t>to, ka līdz galam izturēji </a:t>
            </a:r>
            <a:r>
              <a:rPr lang="lv-LV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</a:rPr>
              <a:t/>
            </a:r>
            <a:br>
              <a:rPr lang="lv-LV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</a:rPr>
            </a:br>
            <a:r>
              <a:rPr lang="lv-LV" b="1" i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</a:rPr>
              <a:t>Krusta </a:t>
            </a:r>
            <a:r>
              <a:rPr lang="lv-LV" b="1" i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635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</a:rPr>
              <a:t>ceļa mokas</a:t>
            </a:r>
          </a:p>
        </p:txBody>
      </p:sp>
    </p:spTree>
    <p:extLst>
      <p:ext uri="{BB962C8B-B14F-4D97-AF65-F5344CB8AC3E}">
        <p14:creationId xmlns:p14="http://schemas.microsoft.com/office/powerpoint/2010/main" val="5467858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35496" y="116632"/>
            <a:ext cx="3672408" cy="4896544"/>
          </a:xfrm>
        </p:spPr>
        <p:txBody>
          <a:bodyPr>
            <a:normAutofit/>
          </a:bodyPr>
          <a:lstStyle/>
          <a:p>
            <a:r>
              <a:rPr lang="lv-LV" b="1" i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Par </a:t>
            </a:r>
            <a:r>
              <a:rPr lang="lv-LV" b="1" i="1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to, ka tika ar šķēpu atvērta </a:t>
            </a:r>
            <a:br>
              <a:rPr lang="lv-LV" b="1" i="1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</a:br>
            <a:r>
              <a:rPr lang="lv-LV" b="1" i="1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Tava Sirds </a:t>
            </a:r>
            <a:br>
              <a:rPr lang="lv-LV" b="1" i="1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</a:br>
            <a:r>
              <a:rPr lang="lv-LV" b="1" i="1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kā žēlsirdības</a:t>
            </a:r>
            <a:br>
              <a:rPr lang="lv-LV" b="1" i="1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</a:br>
            <a:r>
              <a:rPr lang="lv-LV" b="1" i="1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 </a:t>
            </a:r>
            <a:r>
              <a:rPr lang="lv-LV" b="1" i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Avots</a:t>
            </a:r>
            <a:endParaRPr lang="lv-LV" b="1" i="1" dirty="0">
              <a:ln>
                <a:solidFill>
                  <a:srgbClr val="FF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56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9000">
              <a:schemeClr val="tx1">
                <a:lumMod val="65000"/>
                <a:lumOff val="35000"/>
              </a:schemeClr>
            </a:gs>
            <a:gs pos="56000">
              <a:srgbClr val="D4DEFF"/>
            </a:gs>
            <a:gs pos="76000">
              <a:srgbClr val="D4DEFF"/>
            </a:gs>
            <a:gs pos="95000">
              <a:srgbClr val="96AB94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0"/>
            <a:ext cx="4788024" cy="6815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395536" y="5373216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lv-LV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Par </a:t>
            </a:r>
            <a:r>
              <a:rPr lang="lv-LV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Tevis gūto uzvaru pār ļauno garu</a:t>
            </a:r>
          </a:p>
        </p:txBody>
      </p:sp>
    </p:spTree>
    <p:extLst>
      <p:ext uri="{BB962C8B-B14F-4D97-AF65-F5344CB8AC3E}">
        <p14:creationId xmlns:p14="http://schemas.microsoft.com/office/powerpoint/2010/main" val="7870536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5587415"/>
            <a:ext cx="839268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lv-LV" sz="4400" b="1" i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Kungs</a:t>
            </a:r>
            <a:r>
              <a:rPr lang="lv-LV" sz="4400" b="1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, es slavēju Tavu žēlsirdību!</a:t>
            </a:r>
            <a:endParaRPr lang="lv-LV" sz="44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4234475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764704"/>
            <a:ext cx="6180947" cy="5346388"/>
          </a:xfrm>
        </p:spPr>
      </p:pic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13376"/>
          </a:xfrm>
        </p:spPr>
        <p:txBody>
          <a:bodyPr>
            <a:noAutofit/>
          </a:bodyPr>
          <a:lstStyle/>
          <a:p>
            <a:r>
              <a:rPr lang="lv-LV" b="1" i="1" dirty="0" smtClean="0">
                <a:solidFill>
                  <a:schemeClr val="bg1"/>
                </a:solidFill>
              </a:rPr>
              <a:t>Par </a:t>
            </a:r>
            <a:r>
              <a:rPr lang="lv-LV" b="1" i="1" dirty="0">
                <a:solidFill>
                  <a:schemeClr val="bg1"/>
                </a:solidFill>
              </a:rPr>
              <a:t>Tavu Augšāmcelšanos</a:t>
            </a:r>
            <a:r>
              <a:rPr lang="lv-LV" b="1" i="1" dirty="0" smtClean="0">
                <a:solidFill>
                  <a:schemeClr val="bg1"/>
                </a:solidFill>
              </a:rPr>
              <a:t>,</a:t>
            </a:r>
            <a:br>
              <a:rPr lang="lv-LV" b="1" i="1" dirty="0" smtClean="0">
                <a:solidFill>
                  <a:schemeClr val="bg1"/>
                </a:solidFill>
              </a:rPr>
            </a:br>
            <a:r>
              <a:rPr lang="lv-LV" b="1" i="1" dirty="0" smtClean="0">
                <a:solidFill>
                  <a:schemeClr val="bg1"/>
                </a:solidFill>
              </a:rPr>
              <a:t> </a:t>
            </a:r>
            <a:br>
              <a:rPr lang="lv-LV" b="1" i="1" dirty="0" smtClean="0">
                <a:solidFill>
                  <a:schemeClr val="bg1"/>
                </a:solidFill>
              </a:rPr>
            </a:br>
            <a:r>
              <a:rPr lang="lv-LV" b="1" i="1" dirty="0">
                <a:solidFill>
                  <a:schemeClr val="bg1"/>
                </a:solidFill>
              </a:rPr>
              <a:t/>
            </a:r>
            <a:br>
              <a:rPr lang="lv-LV" b="1" i="1" dirty="0">
                <a:solidFill>
                  <a:schemeClr val="bg1"/>
                </a:solidFill>
              </a:rPr>
            </a:br>
            <a:r>
              <a:rPr lang="lv-LV" b="1" i="1" dirty="0" smtClean="0">
                <a:solidFill>
                  <a:schemeClr val="bg1"/>
                </a:solidFill>
              </a:rPr>
              <a:t/>
            </a:r>
            <a:br>
              <a:rPr lang="lv-LV" b="1" i="1" dirty="0" smtClean="0">
                <a:solidFill>
                  <a:schemeClr val="bg1"/>
                </a:solidFill>
              </a:rPr>
            </a:br>
            <a:r>
              <a:rPr lang="lv-LV" b="1" i="1" dirty="0">
                <a:solidFill>
                  <a:schemeClr val="bg1"/>
                </a:solidFill>
              </a:rPr>
              <a:t/>
            </a:r>
            <a:br>
              <a:rPr lang="lv-LV" b="1" i="1" dirty="0">
                <a:solidFill>
                  <a:schemeClr val="bg1"/>
                </a:solidFill>
              </a:rPr>
            </a:br>
            <a:r>
              <a:rPr lang="lv-LV" b="1" i="1" dirty="0" smtClean="0">
                <a:solidFill>
                  <a:schemeClr val="bg1"/>
                </a:solidFill>
              </a:rPr>
              <a:t/>
            </a:r>
            <a:br>
              <a:rPr lang="lv-LV" b="1" i="1" dirty="0" smtClean="0">
                <a:solidFill>
                  <a:schemeClr val="bg1"/>
                </a:solidFill>
              </a:rPr>
            </a:br>
            <a:r>
              <a:rPr lang="lv-LV" b="1" i="1" dirty="0">
                <a:solidFill>
                  <a:schemeClr val="bg1"/>
                </a:solidFill>
              </a:rPr>
              <a:t/>
            </a:r>
            <a:br>
              <a:rPr lang="lv-LV" b="1" i="1" dirty="0">
                <a:solidFill>
                  <a:schemeClr val="bg1"/>
                </a:solidFill>
              </a:rPr>
            </a:br>
            <a:r>
              <a:rPr lang="lv-LV" b="1" i="1" dirty="0" smtClean="0">
                <a:solidFill>
                  <a:schemeClr val="bg1"/>
                </a:solidFill>
              </a:rPr>
              <a:t/>
            </a:r>
            <a:br>
              <a:rPr lang="lv-LV" b="1" i="1" dirty="0" smtClean="0">
                <a:solidFill>
                  <a:schemeClr val="bg1"/>
                </a:solidFill>
              </a:rPr>
            </a:br>
            <a:r>
              <a:rPr lang="lv-LV" b="1" i="1" dirty="0">
                <a:solidFill>
                  <a:schemeClr val="bg1"/>
                </a:solidFill>
              </a:rPr>
              <a:t/>
            </a:r>
            <a:br>
              <a:rPr lang="lv-LV" b="1" i="1" dirty="0">
                <a:solidFill>
                  <a:schemeClr val="bg1"/>
                </a:solidFill>
              </a:rPr>
            </a:br>
            <a:r>
              <a:rPr lang="lv-LV" b="1" i="1" dirty="0" smtClean="0">
                <a:solidFill>
                  <a:schemeClr val="bg1"/>
                </a:solidFill>
              </a:rPr>
              <a:t>kas </a:t>
            </a:r>
            <a:r>
              <a:rPr lang="lv-LV" b="1" i="1" dirty="0">
                <a:solidFill>
                  <a:schemeClr val="bg1"/>
                </a:solidFill>
              </a:rPr>
              <a:t>deva mums dzīvību</a:t>
            </a:r>
          </a:p>
        </p:txBody>
      </p:sp>
    </p:spTree>
    <p:extLst>
      <p:ext uri="{BB962C8B-B14F-4D97-AF65-F5344CB8AC3E}">
        <p14:creationId xmlns:p14="http://schemas.microsoft.com/office/powerpoint/2010/main" val="42835491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rsraksts 3"/>
          <p:cNvSpPr>
            <a:spLocks noGrp="1"/>
          </p:cNvSpPr>
          <p:nvPr>
            <p:ph type="title"/>
          </p:nvPr>
        </p:nvSpPr>
        <p:spPr>
          <a:xfrm>
            <a:off x="107504" y="5445224"/>
            <a:ext cx="8856984" cy="1143000"/>
          </a:xfrm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12700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lv-LV" b="1" i="1" dirty="0" smtClean="0">
                <a:solidFill>
                  <a:schemeClr val="tx1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ea typeface="Calibri"/>
                <a:cs typeface="Arial"/>
              </a:rPr>
              <a:t>Par to, ka radīji visas dzīvās būtnes</a:t>
            </a:r>
            <a:endParaRPr lang="lv-LV" b="1" dirty="0">
              <a:solidFill>
                <a:schemeClr val="tx1"/>
              </a:solidFill>
              <a:effectLst>
                <a:glow rad="101600">
                  <a:schemeClr val="bg1">
                    <a:lumMod val="95000"/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69295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9000">
              <a:schemeClr val="tx1">
                <a:lumMod val="65000"/>
                <a:lumOff val="35000"/>
              </a:schemeClr>
            </a:gs>
            <a:gs pos="56000">
              <a:srgbClr val="D4DEFF"/>
            </a:gs>
            <a:gs pos="76000">
              <a:srgbClr val="D4DEFF"/>
            </a:gs>
            <a:gs pos="95000">
              <a:srgbClr val="96AB94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5148064" y="1412776"/>
            <a:ext cx="3898776" cy="387444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lv-LV" b="1" i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Miera </a:t>
            </a:r>
            <a:r>
              <a:rPr lang="lv-LV" b="1" i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un </a:t>
            </a:r>
            <a:r>
              <a:rPr lang="lv-LV" b="1" i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/>
            </a:r>
            <a:br>
              <a:rPr lang="lv-LV" b="1" i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lv-LV" b="1" i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piedošanas </a:t>
            </a:r>
            <a:r>
              <a:rPr lang="lv-LV" b="1" i="1" dirty="0">
                <a:ln>
                  <a:solidFill>
                    <a:schemeClr val="tx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dāvanā</a:t>
            </a:r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4525866" cy="5356701"/>
          </a:xfrm>
        </p:spPr>
      </p:pic>
    </p:spTree>
    <p:extLst>
      <p:ext uri="{BB962C8B-B14F-4D97-AF65-F5344CB8AC3E}">
        <p14:creationId xmlns:p14="http://schemas.microsoft.com/office/powerpoint/2010/main" val="32858026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259632" y="5589240"/>
            <a:ext cx="6264696" cy="1008112"/>
          </a:xfrm>
          <a:solidFill>
            <a:schemeClr val="bg1">
              <a:lumMod val="85000"/>
            </a:schemeClr>
          </a:soli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lv-LV" b="1" i="1" dirty="0">
                <a:solidFill>
                  <a:srgbClr val="002060"/>
                </a:solidFill>
              </a:rPr>
              <a:t>Svētā Gara </a:t>
            </a:r>
            <a:r>
              <a:rPr lang="lv-LV" b="1" i="1" dirty="0" smtClean="0">
                <a:solidFill>
                  <a:srgbClr val="002060"/>
                </a:solidFill>
              </a:rPr>
              <a:t>nosūtīšanā</a:t>
            </a:r>
            <a:endParaRPr lang="lv-LV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5334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5587415"/>
            <a:ext cx="839268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lv-LV" sz="4400" b="1" i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Kungs</a:t>
            </a:r>
            <a:r>
              <a:rPr lang="lv-LV" sz="4400" b="1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, es slavēju Tavu žēlsirdību!</a:t>
            </a:r>
            <a:endParaRPr lang="lv-LV" sz="44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4872320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395536" y="5589240"/>
            <a:ext cx="8229600" cy="1143000"/>
          </a:xfrm>
        </p:spPr>
        <p:txBody>
          <a:bodyPr>
            <a:normAutofit/>
          </a:bodyPr>
          <a:lstStyle/>
          <a:p>
            <a:r>
              <a:rPr lang="lv-LV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Svētās </a:t>
            </a:r>
            <a:r>
              <a:rPr lang="lv-LV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Baznīcas iedibināšanā</a:t>
            </a:r>
          </a:p>
        </p:txBody>
      </p:sp>
    </p:spTree>
    <p:extLst>
      <p:ext uri="{BB962C8B-B14F-4D97-AF65-F5344CB8AC3E}">
        <p14:creationId xmlns:p14="http://schemas.microsoft.com/office/powerpoint/2010/main" val="37717599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tx2">
                <a:lumMod val="40000"/>
                <a:lumOff val="60000"/>
              </a:schemeClr>
            </a:gs>
            <a:gs pos="2000">
              <a:schemeClr val="bg1">
                <a:lumMod val="95000"/>
              </a:schemeClr>
            </a:gs>
            <a:gs pos="53000">
              <a:schemeClr val="accent1">
                <a:lumMod val="60000"/>
                <a:lumOff val="40000"/>
              </a:schemeClr>
            </a:gs>
            <a:gs pos="77000">
              <a:schemeClr val="bg1">
                <a:lumMod val="65000"/>
              </a:schemeClr>
            </a:gs>
            <a:gs pos="94000">
              <a:schemeClr val="bg1">
                <a:lumMod val="65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5646554" cy="5586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427984" y="260648"/>
            <a:ext cx="4330824" cy="3168352"/>
          </a:xfrm>
          <a:solidFill>
            <a:schemeClr val="accent1">
              <a:lumMod val="50000"/>
              <a:alpha val="83137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lv-LV" b="1" i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60000"/>
                      <a:lumOff val="40000"/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Svētajā </a:t>
            </a:r>
            <a:r>
              <a:rPr lang="lv-LV" b="1" i="1" dirty="0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60000"/>
                      <a:lumOff val="40000"/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Kristības </a:t>
            </a:r>
            <a:r>
              <a:rPr lang="lv-LV" b="1" i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60000"/>
                      <a:lumOff val="40000"/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lv-LV" b="1" i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60000"/>
                      <a:lumOff val="40000"/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lv-LV" b="1" i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60000"/>
                      <a:lumOff val="40000"/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sakramentā</a:t>
            </a:r>
            <a:r>
              <a:rPr lang="lv-LV" b="1" i="1" dirty="0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60000"/>
                      <a:lumOff val="40000"/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lv-LV" b="1" i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60000"/>
                      <a:lumOff val="40000"/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lv-LV" b="1" i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60000"/>
                      <a:lumOff val="40000"/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lv-LV" b="1" i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60000"/>
                      <a:lumOff val="40000"/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kas </a:t>
            </a:r>
            <a:r>
              <a:rPr lang="lv-LV" b="1" i="1" dirty="0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60000"/>
                      <a:lumOff val="40000"/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dara mūs par </a:t>
            </a:r>
            <a:r>
              <a:rPr lang="lv-LV" b="1" i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60000"/>
                      <a:lumOff val="40000"/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lv-LV" b="1" i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60000"/>
                      <a:lumOff val="40000"/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lv-LV" b="1" i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60000"/>
                      <a:lumOff val="40000"/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Taviem </a:t>
            </a:r>
            <a:r>
              <a:rPr lang="lv-LV" b="1" i="1" dirty="0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60000"/>
                      <a:lumOff val="40000"/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bērniem</a:t>
            </a:r>
          </a:p>
        </p:txBody>
      </p:sp>
      <p:pic>
        <p:nvPicPr>
          <p:cNvPr id="5" name="Attēls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311352"/>
            <a:ext cx="2552120" cy="316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143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  <a:solidFill>
            <a:srgbClr val="333399">
              <a:alpha val="81961"/>
            </a:srgbClr>
          </a:solidFill>
          <a:effectLst>
            <a:softEdge rad="127000"/>
          </a:effectLst>
        </p:spPr>
        <p:txBody>
          <a:bodyPr>
            <a:normAutofit fontScale="90000"/>
          </a:bodyPr>
          <a:lstStyle/>
          <a:p>
            <a:r>
              <a:rPr lang="lv-LV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4">
                      <a:lumMod val="50000"/>
                      <a:alpha val="60000"/>
                    </a:schemeClr>
                  </a:glow>
                </a:effectLst>
              </a:rPr>
              <a:t>Gandarīšanas </a:t>
            </a:r>
            <a:r>
              <a:rPr lang="lv-LV" b="1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4">
                      <a:lumMod val="50000"/>
                      <a:alpha val="60000"/>
                    </a:schemeClr>
                  </a:glow>
                </a:effectLst>
              </a:rPr>
              <a:t>sakramentā, kas mūs rada no jauna ar Tavu žēlsirdību</a:t>
            </a:r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98884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716401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5587415"/>
            <a:ext cx="839268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lv-LV" sz="4400" b="1" i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Kungs</a:t>
            </a:r>
            <a:r>
              <a:rPr lang="lv-LV" sz="4400" b="1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, es slavēju Tavu žēlsirdību!</a:t>
            </a:r>
            <a:endParaRPr lang="lv-LV" sz="44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1001417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2" y="332656"/>
            <a:ext cx="9141769" cy="6070135"/>
          </a:xfrm>
        </p:spPr>
      </p:pic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3059832" y="188640"/>
            <a:ext cx="5987008" cy="2520280"/>
          </a:xfrm>
        </p:spPr>
        <p:txBody>
          <a:bodyPr>
            <a:normAutofit/>
          </a:bodyPr>
          <a:lstStyle/>
          <a:p>
            <a:r>
              <a:rPr lang="lv-LV" b="1" i="1" dirty="0" err="1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</a:rPr>
              <a:t>Euharistijas</a:t>
            </a:r>
            <a:r>
              <a:rPr lang="lv-LV" b="1" i="1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</a:rPr>
              <a:t> </a:t>
            </a:r>
            <a:r>
              <a:rPr lang="lv-LV" b="1" i="1" dirty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</a:rPr>
              <a:t>sakramentā, kurā Tu mūs vieno </a:t>
            </a:r>
            <a:br>
              <a:rPr lang="lv-LV" b="1" i="1" dirty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</a:rPr>
            </a:br>
            <a:r>
              <a:rPr lang="lv-LV" b="1" i="1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</a:rPr>
              <a:t>ar </a:t>
            </a:r>
            <a:r>
              <a:rPr lang="lv-LV" b="1" i="1" dirty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lumMod val="95000"/>
                      <a:lumOff val="5000"/>
                      <a:alpha val="40000"/>
                    </a:schemeClr>
                  </a:glow>
                </a:effectLst>
              </a:rPr>
              <a:t>Sevi</a:t>
            </a:r>
          </a:p>
        </p:txBody>
      </p:sp>
    </p:spTree>
    <p:extLst>
      <p:ext uri="{BB962C8B-B14F-4D97-AF65-F5344CB8AC3E}">
        <p14:creationId xmlns:p14="http://schemas.microsoft.com/office/powerpoint/2010/main" val="17855323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8"/>
          <a:stretch/>
        </p:blipFill>
        <p:spPr>
          <a:xfrm>
            <a:off x="3563888" y="190492"/>
            <a:ext cx="5446630" cy="6667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0" y="1268760"/>
            <a:ext cx="5724128" cy="2880320"/>
          </a:xfrm>
        </p:spPr>
        <p:txBody>
          <a:bodyPr>
            <a:normAutofit/>
          </a:bodyPr>
          <a:lstStyle/>
          <a:p>
            <a:r>
              <a:rPr lang="lv-LV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Svētās </a:t>
            </a:r>
            <a:r>
              <a:rPr lang="lv-LV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Mises </a:t>
            </a:r>
            <a:r>
              <a:rPr lang="lv-LV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upurī,</a:t>
            </a:r>
            <a:br>
              <a:rPr lang="lv-LV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lv-LV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kurā </a:t>
            </a:r>
            <a:r>
              <a:rPr lang="lv-LV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Tu nāc </a:t>
            </a:r>
            <a:r>
              <a:rPr lang="lv-LV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pie mums</a:t>
            </a:r>
            <a:r>
              <a:rPr lang="lv-LV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lv-LV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un paliec </a:t>
            </a:r>
            <a:r>
              <a:rPr lang="lv-LV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ar mums</a:t>
            </a:r>
          </a:p>
        </p:txBody>
      </p:sp>
    </p:spTree>
    <p:extLst>
      <p:ext uri="{BB962C8B-B14F-4D97-AF65-F5344CB8AC3E}">
        <p14:creationId xmlns:p14="http://schemas.microsoft.com/office/powerpoint/2010/main" val="36926817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988840"/>
            <a:ext cx="7089110" cy="4727551"/>
          </a:xfrm>
        </p:spPr>
      </p:pic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560840" cy="2304256"/>
          </a:xfrm>
          <a:blipFill>
            <a:blip r:embed="rId4"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lv-LV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Ordinācijas </a:t>
            </a:r>
            <a:r>
              <a:rPr lang="lv-LV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sakramentā, </a:t>
            </a:r>
            <a:r>
              <a:rPr lang="lv-LV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lv-LV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lv-LV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caur </a:t>
            </a:r>
            <a:r>
              <a:rPr lang="lv-LV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kuru Tu dzīvo </a:t>
            </a:r>
            <a:r>
              <a:rPr lang="lv-LV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darbojies </a:t>
            </a:r>
            <a:br>
              <a:rPr lang="lv-LV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lv-LV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Baznīcā </a:t>
            </a:r>
            <a:r>
              <a:rPr lang="lv-LV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 pasaulē</a:t>
            </a:r>
          </a:p>
        </p:txBody>
      </p:sp>
    </p:spTree>
    <p:extLst>
      <p:ext uri="{BB962C8B-B14F-4D97-AF65-F5344CB8AC3E}">
        <p14:creationId xmlns:p14="http://schemas.microsoft.com/office/powerpoint/2010/main" val="6233528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irsraksts 8"/>
          <p:cNvSpPr>
            <a:spLocks noGrp="1"/>
          </p:cNvSpPr>
          <p:nvPr>
            <p:ph type="title"/>
          </p:nvPr>
        </p:nvSpPr>
        <p:spPr>
          <a:xfrm>
            <a:off x="179512" y="5301208"/>
            <a:ext cx="8784976" cy="1143000"/>
          </a:xfrm>
          <a:blipFill>
            <a:blip r:embed="rId4"/>
            <a:tile tx="0" ty="0" sx="100000" sy="100000" flip="none" algn="tl"/>
          </a:blipFill>
          <a:effectLst>
            <a:softEdge rad="127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lv-LV" b="1" i="1" spc="-150" dirty="0">
                <a:ln w="19050">
                  <a:solidFill>
                    <a:schemeClr val="bg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</a:rPr>
              <a:t>Pasaules </a:t>
            </a:r>
            <a:r>
              <a:rPr lang="lv-LV" b="1" i="1" spc="-150" dirty="0" smtClean="0">
                <a:ln w="19050">
                  <a:solidFill>
                    <a:schemeClr val="bg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</a:rPr>
              <a:t>un</a:t>
            </a:r>
            <a:r>
              <a:rPr lang="lv-LV" b="1" i="1" spc="-150" dirty="0">
                <a:ln w="19050">
                  <a:solidFill>
                    <a:schemeClr val="bg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</a:rPr>
              <a:t> </a:t>
            </a:r>
            <a:r>
              <a:rPr lang="lv-LV" b="1" i="1" spc="-150" dirty="0" smtClean="0">
                <a:ln w="19050">
                  <a:solidFill>
                    <a:schemeClr val="bg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</a:rPr>
              <a:t>visu </a:t>
            </a:r>
            <a:r>
              <a:rPr lang="lv-LV" b="1" i="1" spc="-150" dirty="0">
                <a:ln w="19050">
                  <a:solidFill>
                    <a:schemeClr val="bg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</a:rPr>
              <a:t>Tavu </a:t>
            </a:r>
            <a:r>
              <a:rPr lang="lv-LV" b="1" i="1" spc="-150" dirty="0" smtClean="0">
                <a:ln w="19050">
                  <a:solidFill>
                    <a:schemeClr val="bg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</a:rPr>
              <a:t>darbu skaistumā</a:t>
            </a:r>
            <a:endParaRPr lang="lv-LV" b="1" i="1" spc="-150" dirty="0">
              <a:ln w="19050">
                <a:solidFill>
                  <a:schemeClr val="bg1"/>
                </a:solidFill>
              </a:ln>
              <a:solidFill>
                <a:schemeClr val="bg1">
                  <a:lumMod val="85000"/>
                </a:schemeClr>
              </a:solidFill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92475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5587415"/>
            <a:ext cx="839268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lv-LV" sz="4400" b="1" i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Kungs</a:t>
            </a:r>
            <a:r>
              <a:rPr lang="lv-LV" sz="4400" b="1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, es slavēju Tavu žēlsirdību!</a:t>
            </a:r>
            <a:endParaRPr lang="lv-LV" sz="44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3166340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3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91885" y="5345832"/>
            <a:ext cx="8229600" cy="1512168"/>
          </a:xfrm>
        </p:spPr>
        <p:txBody>
          <a:bodyPr>
            <a:normAutofit/>
          </a:bodyPr>
          <a:lstStyle/>
          <a:p>
            <a:pPr algn="r"/>
            <a:r>
              <a:rPr lang="lv-LV" b="1" i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Iestiprināšanas </a:t>
            </a:r>
            <a:r>
              <a:rPr lang="lv-LV" b="1" i="1" dirty="0">
                <a:ln>
                  <a:solidFill>
                    <a:schemeClr val="bg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sakramentā, </a:t>
            </a:r>
            <a:r>
              <a:rPr lang="lv-LV" b="1" i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lv-LV" b="1" i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lv-LV" b="1" i="1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kurā </a:t>
            </a:r>
            <a:r>
              <a:rPr lang="lv-LV" b="1" i="1" dirty="0">
                <a:ln>
                  <a:solidFill>
                    <a:schemeClr val="bg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Tu piepildi mūs ar Savu Garu</a:t>
            </a:r>
          </a:p>
        </p:txBody>
      </p:sp>
    </p:spTree>
    <p:extLst>
      <p:ext uri="{BB962C8B-B14F-4D97-AF65-F5344CB8AC3E}">
        <p14:creationId xmlns:p14="http://schemas.microsoft.com/office/powerpoint/2010/main" val="15134914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7000">
              <a:srgbClr val="E6E6E6"/>
            </a:gs>
            <a:gs pos="36000">
              <a:srgbClr val="7D8496"/>
            </a:gs>
            <a:gs pos="50000">
              <a:srgbClr val="E6E6E6"/>
            </a:gs>
            <a:gs pos="73000">
              <a:srgbClr val="7D8496"/>
            </a:gs>
            <a:gs pos="88000">
              <a:srgbClr val="E6E6E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4664"/>
            <a:ext cx="4117498" cy="6021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79512" y="4077072"/>
            <a:ext cx="6192688" cy="2448272"/>
          </a:xfrm>
        </p:spPr>
        <p:txBody>
          <a:bodyPr>
            <a:normAutofit fontScale="90000"/>
          </a:bodyPr>
          <a:lstStyle/>
          <a:p>
            <a:pPr algn="l"/>
            <a:r>
              <a:rPr lang="lv-LV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Slimnieku </a:t>
            </a:r>
            <a:r>
              <a:rPr lang="lv-LV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svaidīšanas </a:t>
            </a:r>
            <a:r>
              <a:rPr lang="lv-LV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lv-LV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lv-LV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sakramentā</a:t>
            </a:r>
            <a:r>
              <a:rPr lang="lv-LV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lv-LV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lv-LV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lv-LV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kurā </a:t>
            </a:r>
            <a:r>
              <a:rPr lang="lv-LV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mūs dziedini un vieno </a:t>
            </a:r>
            <a:r>
              <a:rPr lang="lv-LV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lv-LV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lv-LV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 </a:t>
            </a:r>
            <a:r>
              <a:rPr lang="lv-LV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Savu Krustu</a:t>
            </a:r>
          </a:p>
        </p:txBody>
      </p:sp>
    </p:spTree>
    <p:extLst>
      <p:ext uri="{BB962C8B-B14F-4D97-AF65-F5344CB8AC3E}">
        <p14:creationId xmlns:p14="http://schemas.microsoft.com/office/powerpoint/2010/main" val="28542299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FFFFF"/>
            </a:gs>
            <a:gs pos="11000">
              <a:srgbClr val="E6E6E6"/>
            </a:gs>
            <a:gs pos="32001">
              <a:srgbClr val="7D8496"/>
            </a:gs>
            <a:gs pos="52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1926"/>
            <a:ext cx="6857211" cy="6676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3960440" cy="4320480"/>
          </a:xfrm>
        </p:spPr>
        <p:txBody>
          <a:bodyPr>
            <a:normAutofit/>
          </a:bodyPr>
          <a:lstStyle/>
          <a:p>
            <a:pPr algn="l"/>
            <a:r>
              <a:rPr lang="lv-LV" b="1" i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Laulības </a:t>
            </a:r>
            <a:r>
              <a:rPr lang="lv-LV" b="1" i="1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sakramentā, kurā mūs apdāvini ar Savu radošo </a:t>
            </a:r>
            <a:r>
              <a:rPr lang="lv-LV" b="1" i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mīlestību</a:t>
            </a:r>
            <a:endParaRPr lang="lv-LV" b="1" i="1" dirty="0">
              <a:solidFill>
                <a:schemeClr val="accent1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44850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5587415"/>
            <a:ext cx="839268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lv-LV" sz="4400" b="1" i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Kungs</a:t>
            </a:r>
            <a:r>
              <a:rPr lang="lv-LV" sz="4400" b="1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, es slavēju Tavu žēlsirdību!</a:t>
            </a:r>
            <a:endParaRPr lang="lv-LV" sz="44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9091016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1"/>
          <a:stretch/>
        </p:blipFill>
        <p:spPr>
          <a:xfrm>
            <a:off x="4211960" y="260648"/>
            <a:ext cx="4392488" cy="6115252"/>
          </a:xfrm>
        </p:spPr>
      </p:pic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323528" y="1268760"/>
            <a:ext cx="4032448" cy="3946450"/>
          </a:xfrm>
        </p:spPr>
        <p:txBody>
          <a:bodyPr>
            <a:normAutofit fontScale="90000"/>
          </a:bodyPr>
          <a:lstStyle/>
          <a:p>
            <a:pPr algn="l"/>
            <a:r>
              <a:rPr lang="lv-LV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Klosterdzīves</a:t>
            </a:r>
            <a:r>
              <a:rPr lang="lv-LV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br>
              <a:rPr lang="lv-LV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lv-LV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svētsolījumos</a:t>
            </a:r>
            <a:r>
              <a:rPr lang="lv-LV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</a:t>
            </a:r>
            <a:br>
              <a:rPr lang="lv-LV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lv-LV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kuros </a:t>
            </a:r>
            <a:r>
              <a:rPr lang="lv-LV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Tu </a:t>
            </a:r>
            <a:r>
              <a:rPr lang="lv-LV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cilvēkus </a:t>
            </a:r>
            <a:br>
              <a:rPr lang="lv-LV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lv-LV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apņem</a:t>
            </a:r>
            <a:br>
              <a:rPr lang="lv-LV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lv-LV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 </a:t>
            </a:r>
            <a:r>
              <a:rPr lang="lv-LV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līgavaiņa mīlestību</a:t>
            </a:r>
          </a:p>
        </p:txBody>
      </p:sp>
    </p:spTree>
    <p:extLst>
      <p:ext uri="{BB962C8B-B14F-4D97-AF65-F5344CB8AC3E}">
        <p14:creationId xmlns:p14="http://schemas.microsoft.com/office/powerpoint/2010/main" val="17973488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3563888" y="4509120"/>
            <a:ext cx="5436096" cy="1944216"/>
          </a:xfrm>
          <a:solidFill>
            <a:schemeClr val="tx2">
              <a:lumMod val="75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lv-LV" b="1" i="1" dirty="0" smtClean="0">
                <a:solidFill>
                  <a:schemeClr val="bg1"/>
                </a:solidFill>
              </a:rPr>
              <a:t>Tavās </a:t>
            </a:r>
            <a:r>
              <a:rPr lang="lv-LV" b="1" i="1" dirty="0">
                <a:solidFill>
                  <a:schemeClr val="bg1"/>
                </a:solidFill>
              </a:rPr>
              <a:t>ilgās </a:t>
            </a:r>
            <a:r>
              <a:rPr lang="lv-LV" b="1" i="1" dirty="0" smtClean="0">
                <a:solidFill>
                  <a:schemeClr val="bg1"/>
                </a:solidFill>
              </a:rPr>
              <a:t/>
            </a:r>
            <a:br>
              <a:rPr lang="lv-LV" b="1" i="1" dirty="0" smtClean="0">
                <a:solidFill>
                  <a:schemeClr val="bg1"/>
                </a:solidFill>
              </a:rPr>
            </a:br>
            <a:r>
              <a:rPr lang="lv-LV" b="1" i="1" dirty="0" smtClean="0">
                <a:solidFill>
                  <a:schemeClr val="bg1"/>
                </a:solidFill>
              </a:rPr>
              <a:t>atpestīt </a:t>
            </a:r>
            <a:r>
              <a:rPr lang="lv-LV" b="1" i="1" dirty="0">
                <a:solidFill>
                  <a:schemeClr val="bg1"/>
                </a:solidFill>
              </a:rPr>
              <a:t>katru cilvēku</a:t>
            </a:r>
          </a:p>
        </p:txBody>
      </p:sp>
    </p:spTree>
    <p:extLst>
      <p:ext uri="{BB962C8B-B14F-4D97-AF65-F5344CB8AC3E}">
        <p14:creationId xmlns:p14="http://schemas.microsoft.com/office/powerpoint/2010/main" val="27053568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3059832" y="332656"/>
            <a:ext cx="5760640" cy="1944216"/>
          </a:xfrm>
          <a:solidFill>
            <a:srgbClr val="632523"/>
          </a:soli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lv-LV" b="1" i="1" dirty="0" smtClean="0">
                <a:ln w="31550" cmpd="sng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Tavā </a:t>
            </a:r>
            <a:r>
              <a:rPr lang="lv-LV" b="1" i="1" dirty="0">
                <a:ln w="31550" cmpd="sng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Vārdā, ar kuru Tu mūs baro un dziedini</a:t>
            </a:r>
          </a:p>
        </p:txBody>
      </p:sp>
    </p:spTree>
    <p:extLst>
      <p:ext uri="{BB962C8B-B14F-4D97-AF65-F5344CB8AC3E}">
        <p14:creationId xmlns:p14="http://schemas.microsoft.com/office/powerpoint/2010/main" val="27902719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5587415"/>
            <a:ext cx="839268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lv-LV" sz="4400" b="1" i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Kungs</a:t>
            </a:r>
            <a:r>
              <a:rPr lang="lv-LV" sz="4400" b="1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ea typeface="Calibri"/>
                <a:cs typeface="Arial"/>
              </a:rPr>
              <a:t>, es slavēju Tavu žēlsirdību!</a:t>
            </a:r>
            <a:endParaRPr lang="lv-LV" sz="44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8497705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rmAutofit/>
          </a:bodyPr>
          <a:lstStyle/>
          <a:p>
            <a:r>
              <a:rPr lang="pl-PL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</a:rPr>
              <a:t>Harizmās</a:t>
            </a:r>
            <a:r>
              <a:rPr lang="pl-PL" b="1" i="1" dirty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</a:rPr>
              <a:t>, kuras Tu mums sniedz</a:t>
            </a:r>
            <a:endParaRPr lang="lv-LV" b="1" i="1" dirty="0">
              <a:solidFill>
                <a:schemeClr val="bg1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88731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ēma">
  <a:themeElements>
    <a:clrScheme name="Iestād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estād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estād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ēma">
  <a:themeElements>
    <a:clrScheme name="Iestād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estād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estād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1264</TotalTime>
  <Words>2733</Words>
  <Application>Microsoft Office PowerPoint</Application>
  <PresentationFormat>Slaidrāde ekrānā (4:3)</PresentationFormat>
  <Paragraphs>471</Paragraphs>
  <Slides>106</Slides>
  <Notes>106</Notes>
  <HiddenSlides>0</HiddenSlides>
  <MMClips>0</MMClips>
  <ScaleCrop>false</ScaleCrop>
  <HeadingPairs>
    <vt:vector size="4" baseType="variant">
      <vt:variant>
        <vt:lpstr>Dizains</vt:lpstr>
      </vt:variant>
      <vt:variant>
        <vt:i4>1</vt:i4>
      </vt:variant>
      <vt:variant>
        <vt:lpstr>Slaidu virsraksti</vt:lpstr>
      </vt:variant>
      <vt:variant>
        <vt:i4>106</vt:i4>
      </vt:variant>
    </vt:vector>
  </HeadingPairs>
  <TitlesOfParts>
    <vt:vector size="107" baseType="lpstr">
      <vt:lpstr>Office tēma</vt:lpstr>
      <vt:lpstr>Dieva Žēlsirdības  Pielūgsmes litānija!</vt:lpstr>
      <vt:lpstr>PowerPoint prezentācija</vt:lpstr>
      <vt:lpstr>Visuma radīšanas plānā</vt:lpstr>
      <vt:lpstr>Par to, ka radīji Eņģeļu korus </vt:lpstr>
      <vt:lpstr>Par to, ka radīji debesis un zemi</vt:lpstr>
      <vt:lpstr>PowerPoint prezentācija</vt:lpstr>
      <vt:lpstr>Par to, ka radīji gaismu tumsā</vt:lpstr>
      <vt:lpstr>Par to, ka radīji visas dzīvās būtnes</vt:lpstr>
      <vt:lpstr>Pasaules un visu Tavu darbu skaistumā</vt:lpstr>
      <vt:lpstr>PowerPoint prezentācija</vt:lpstr>
      <vt:lpstr>Par to, ka radīji cilvēku  kā visas radības kroni</vt:lpstr>
      <vt:lpstr>Par to, ka pazemini Sevi līdz savas radības līmenim</vt:lpstr>
      <vt:lpstr>Par to, ka cilvēku aicini  uz draudzību ar Sevi</vt:lpstr>
      <vt:lpstr>PowerPoint prezentācija</vt:lpstr>
      <vt:lpstr>Par to, ka apžēlojies par cilvēka postu  pēc viņa kritiena</vt:lpstr>
      <vt:lpstr>  Par to, ka apsolīji Pestītāju</vt:lpstr>
      <vt:lpstr>Par to, ka Tu gādā  par grēcīgo cilvēci</vt:lpstr>
      <vt:lpstr>PowerPoint prezentācija</vt:lpstr>
      <vt:lpstr>Visā pestīšanas vēsturē</vt:lpstr>
      <vt:lpstr>Katrā reizē,  kad Tu tuvojies cilvēcei,  lai to pieceltu un pamācītu</vt:lpstr>
      <vt:lpstr>Izredzētās tautas aicinājumā</vt:lpstr>
      <vt:lpstr>PowerPoint prezentācija</vt:lpstr>
      <vt:lpstr>Par derību, kuru daudzkārt  slēdzi ar cilvēkiem</vt:lpstr>
      <vt:lpstr>Vecās derības patriarhos un svētajos</vt:lpstr>
      <vt:lpstr>Par to, ka atbrīvoji no Ēģiptes verdzības</vt:lpstr>
      <vt:lpstr>PowerPoint prezentācija</vt:lpstr>
      <vt:lpstr>Par Tavu vārdu,  kuru sludināja pravieši</vt:lpstr>
      <vt:lpstr>Tajā, ka Tu nenogurstoši meklē cilvēku</vt:lpstr>
      <vt:lpstr>Jaunavas  Marijas  radīšanā</vt:lpstr>
      <vt:lpstr>PowerPoint prezentācija</vt:lpstr>
      <vt:lpstr>Tajā, ka Dieva Dēls iemiesojās</vt:lpstr>
      <vt:lpstr>Tajā, ka pieņēmi  bērna bezpalīdzību</vt:lpstr>
      <vt:lpstr>Tavās bēgļu gaitās un nabadzībā</vt:lpstr>
      <vt:lpstr>PowerPoint prezentācija</vt:lpstr>
      <vt:lpstr>Tajā, ka pieņēmi  cilvēka dzīves ikvienas bēdas</vt:lpstr>
      <vt:lpstr>Par smago darbu Nācaretē</vt:lpstr>
      <vt:lpstr>Par daudzajiem pazemības un apslēptās  dzīves gadiem</vt:lpstr>
      <vt:lpstr>PowerPoint prezentācija</vt:lpstr>
      <vt:lpstr>Par mūsu kārdinājumu,  bēdu un ciešanu uzņemšanos</vt:lpstr>
      <vt:lpstr>Par svētdarīšanu, iegremdējoties Jordānā</vt:lpstr>
      <vt:lpstr>Debesu  Valstības  sludināšanā</vt:lpstr>
      <vt:lpstr>PowerPoint prezentācija</vt:lpstr>
      <vt:lpstr>Par to, ka darīji brīnumus un zīmes</vt:lpstr>
      <vt:lpstr>Par to, ka apžēlojies  par katra cilvēka postu</vt:lpstr>
      <vt:lpstr>Par to, ka identificējies  ar katru cilvēku</vt:lpstr>
      <vt:lpstr>PowerPoint prezentācija</vt:lpstr>
      <vt:lpstr>Apustuļu un mācekļu iedibināšanā</vt:lpstr>
      <vt:lpstr>Vissvētās Euharistijas iedibināšanā</vt:lpstr>
      <vt:lpstr>Par to, ka uzņēmies  upuri par mūsu grēkiem</vt:lpstr>
      <vt:lpstr>PowerPoint prezentācija</vt:lpstr>
      <vt:lpstr>Ģetzemanes dārza vientulībā un bailēs</vt:lpstr>
      <vt:lpstr>Par to, ka  pieņēmi  vistuvākā  mācekļa nodevību</vt:lpstr>
      <vt:lpstr>Par to, ka pieņēmi  tautas un virspriesteru  novēršanos no Sevis</vt:lpstr>
      <vt:lpstr>PowerPoint prezentācija</vt:lpstr>
      <vt:lpstr>Par to, ka pieņēmi  netaisnīgu spriedumu</vt:lpstr>
      <vt:lpstr>Par to, ka pieņēmi  pazemojumus un izsmieklu</vt:lpstr>
      <vt:lpstr>Šaustīšanas  ciešanās</vt:lpstr>
      <vt:lpstr>PowerPoint prezentācija</vt:lpstr>
      <vt:lpstr>Pacietībā  kronēšanas ar ērkšķiem laikā</vt:lpstr>
      <vt:lpstr>Par to, ka uzņēmies  Krusta ceļu</vt:lpstr>
      <vt:lpstr>Par to, ka biji gatavs ciest  zem Krusta smaguma</vt:lpstr>
      <vt:lpstr>PowerPoint prezentācija</vt:lpstr>
      <vt:lpstr>Par to, ka pieņēmi Veronikas  pakalpojumu</vt:lpstr>
      <vt:lpstr>Sāpīgajā  tikšanās reizē  ar Māti</vt:lpstr>
      <vt:lpstr>Par to, ka pieņēmi Kirēnes Sīmaņa palīdzību</vt:lpstr>
      <vt:lpstr>PowerPoint prezentācija</vt:lpstr>
      <vt:lpstr>Par to, ka noliecies  pār raudošajām sievietēm</vt:lpstr>
      <vt:lpstr>Pazemojumā,  kad tika noplēstas drēbes</vt:lpstr>
      <vt:lpstr> Krustā  sišanas  ciešanās</vt:lpstr>
      <vt:lpstr>PowerPoint prezentācija</vt:lpstr>
      <vt:lpstr>Par to, ka piedevi mums grēkus agonijas brīdī</vt:lpstr>
      <vt:lpstr>Par to, ka Mariju  mums dāvāji kā Māti</vt:lpstr>
      <vt:lpstr>Par to, ka pieņēmi  vislielākās pamestības ciešanas</vt:lpstr>
      <vt:lpstr>PowerPoint prezentācija</vt:lpstr>
      <vt:lpstr>Par to, ka līdz galam izturēji  Krusta ceļa mokas</vt:lpstr>
      <vt:lpstr>Par to, ka tika ar šķēpu atvērta  Tava Sirds  kā žēlsirdības  Avots</vt:lpstr>
      <vt:lpstr>Par Tevis gūto uzvaru pār ļauno garu</vt:lpstr>
      <vt:lpstr>PowerPoint prezentācija</vt:lpstr>
      <vt:lpstr>Par Tavu Augšāmcelšanos,          kas deva mums dzīvību</vt:lpstr>
      <vt:lpstr>Miera un  piedošanas dāvanā</vt:lpstr>
      <vt:lpstr>Svētā Gara nosūtīšanā</vt:lpstr>
      <vt:lpstr>PowerPoint prezentācija</vt:lpstr>
      <vt:lpstr>Svētās Baznīcas iedibināšanā</vt:lpstr>
      <vt:lpstr>Svētajā Kristības  sakramentā,  kas dara mūs par  Taviem bērniem</vt:lpstr>
      <vt:lpstr>Gandarīšanas sakramentā, kas mūs rada no jauna ar Tavu žēlsirdību</vt:lpstr>
      <vt:lpstr>PowerPoint prezentācija</vt:lpstr>
      <vt:lpstr>Euharistijas sakramentā, kurā Tu mūs vieno  ar Sevi</vt:lpstr>
      <vt:lpstr>Svētās Mises upurī,  kurā Tu nāc pie mums un paliec ar mums</vt:lpstr>
      <vt:lpstr>Ordinācijas sakramentā,  caur kuru Tu dzīvo un darbojies  Baznīcā un pasaulē</vt:lpstr>
      <vt:lpstr>PowerPoint prezentācija</vt:lpstr>
      <vt:lpstr>Iestiprināšanas sakramentā,  kurā Tu piepildi mūs ar Savu Garu</vt:lpstr>
      <vt:lpstr>Slimnieku svaidīšanas  sakramentā,  kurā mūs dziedini un vieno  ar Savu Krustu</vt:lpstr>
      <vt:lpstr>Laulības sakramentā, kurā mūs apdāvini ar Savu radošo mīlestību</vt:lpstr>
      <vt:lpstr>PowerPoint prezentācija</vt:lpstr>
      <vt:lpstr>Klosterdzīves  svētsolījumos, kuros Tu cilvēkus  apņem ar līgavaiņa mīlestību</vt:lpstr>
      <vt:lpstr>Tavās ilgās  atpestīt katru cilvēku</vt:lpstr>
      <vt:lpstr>Tavā Vārdā, ar kuru Tu mūs baro un dziedini</vt:lpstr>
      <vt:lpstr>PowerPoint prezentācija</vt:lpstr>
      <vt:lpstr>Harizmās, kuras Tu mums sniedz</vt:lpstr>
      <vt:lpstr>Apsolījumos, ar kuriem  Tu mūs esi apdāvinājis</vt:lpstr>
      <vt:lpstr>Žēlsirdības laikā,  kuru esi mums devis žēlastībā</vt:lpstr>
      <vt:lpstr>PowerPoint prezentācija</vt:lpstr>
      <vt:lpstr>Jaunās Zemes, mūsu tēvijas,  uz kuru Tu mūs vadi, dāvanā</vt:lpstr>
      <vt:lpstr>Galīgajā  visas cilvēces  vienotībā Tevī</vt:lpstr>
      <vt:lpstr>Galīgajā  visas cilvēces  vienotībā Tevī</vt:lpstr>
      <vt:lpstr>PowerPoint prezentācija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Dieva Žēlsirdības litānija!</dc:title>
  <dc:creator>user</dc:creator>
  <cp:lastModifiedBy>user</cp:lastModifiedBy>
  <cp:revision>183</cp:revision>
  <dcterms:created xsi:type="dcterms:W3CDTF">2019-05-26T13:14:12Z</dcterms:created>
  <dcterms:modified xsi:type="dcterms:W3CDTF">2019-06-19T10:38:28Z</dcterms:modified>
</cp:coreProperties>
</file>